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0" r:id="rId8"/>
    <p:sldId id="265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B53A5-38E5-474D-853A-BD0540C15553}" v="1" dt="2025-09-28T00:51:4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ir  Zahid" userId="536e618c-dc10-4837-aa3f-008243edfaf8" providerId="ADAL" clId="{0FAB53A5-38E5-474D-853A-BD0540C15553}"/>
    <pc:docChg chg="modSld">
      <pc:chgData name="Tanvir  Zahid" userId="536e618c-dc10-4837-aa3f-008243edfaf8" providerId="ADAL" clId="{0FAB53A5-38E5-474D-853A-BD0540C15553}" dt="2025-09-28T00:51:45.329" v="0"/>
      <pc:docMkLst>
        <pc:docMk/>
      </pc:docMkLst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1237614307" sldId="256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1237614307" sldId="256"/>
            <ac:picMk id="35" creationId="{4371AC82-8619-FF46-680B-F097EF405F6C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2322622297" sldId="257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2322622297" sldId="257"/>
            <ac:picMk id="30" creationId="{A50315A5-C55B-E27A-74D5-DB5B993BECC1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816685213" sldId="258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816685213" sldId="258"/>
            <ac:picMk id="37" creationId="{4E2A5D9E-CE67-9B39-73EF-975B638AB43C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1421102637" sldId="259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1421102637" sldId="259"/>
            <ac:picMk id="20" creationId="{756CD5B9-5C4F-2249-8704-624C6642D3EA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780606123" sldId="260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780606123" sldId="260"/>
            <ac:picMk id="33" creationId="{3D02AC70-5EF8-714A-FF2A-3B1910510ECE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1758122540" sldId="261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1758122540" sldId="261"/>
            <ac:picMk id="35" creationId="{D547CB76-B1B1-4A3A-97CD-EBC644451F92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1580381129" sldId="262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1580381129" sldId="262"/>
            <ac:picMk id="28" creationId="{A24BE4D1-EF37-5DCE-0BF3-F62A0859D48E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2213185372" sldId="263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2213185372" sldId="263"/>
            <ac:picMk id="15" creationId="{DA9167E1-1115-0BB0-D19D-A7E73236AC32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2600881344" sldId="264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2600881344" sldId="264"/>
            <ac:picMk id="31" creationId="{3CEFDFF7-472B-11D4-BDF8-C05DDA7A7351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3874624625" sldId="265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3874624625" sldId="265"/>
            <ac:picMk id="43" creationId="{3943998A-D527-2065-390D-457E6E1E7AD9}"/>
          </ac:picMkLst>
        </pc:picChg>
      </pc:sldChg>
      <pc:sldChg chg="delSp modTransition modAnim">
        <pc:chgData name="Tanvir  Zahid" userId="536e618c-dc10-4837-aa3f-008243edfaf8" providerId="ADAL" clId="{0FAB53A5-38E5-474D-853A-BD0540C15553}" dt="2025-09-28T00:51:45.329" v="0"/>
        <pc:sldMkLst>
          <pc:docMk/>
          <pc:sldMk cId="1175284243" sldId="266"/>
        </pc:sldMkLst>
        <pc:picChg chg="del">
          <ac:chgData name="Tanvir  Zahid" userId="536e618c-dc10-4837-aa3f-008243edfaf8" providerId="ADAL" clId="{0FAB53A5-38E5-474D-853A-BD0540C15553}" dt="2025-09-28T00:51:45.329" v="0"/>
          <ac:picMkLst>
            <pc:docMk/>
            <pc:sldMk cId="1175284243" sldId="266"/>
            <ac:picMk id="22" creationId="{EF17613F-FDEF-E8FE-2F6B-9E0E2C4B3235}"/>
          </ac:picMkLst>
        </pc:picChg>
      </pc:sldChg>
    </pc:docChg>
  </pc:docChgLst>
  <pc:docChgLst>
    <pc:chgData name="Tanvir  Zahid" userId="536e618c-dc10-4837-aa3f-008243edfaf8" providerId="ADAL" clId="{F81AD0FC-E224-4B83-9F6A-453658ABD33F}"/>
    <pc:docChg chg="undo custSel addSld delSld modSld sldOrd">
      <pc:chgData name="Tanvir  Zahid" userId="536e618c-dc10-4837-aa3f-008243edfaf8" providerId="ADAL" clId="{F81AD0FC-E224-4B83-9F6A-453658ABD33F}" dt="2025-03-02T21:06:44.314" v="560" actId="1076"/>
      <pc:docMkLst>
        <pc:docMk/>
      </pc:docMkLst>
      <pc:sldChg chg="addSp delSp modSp new add del mod">
        <pc:chgData name="Tanvir  Zahid" userId="536e618c-dc10-4837-aa3f-008243edfaf8" providerId="ADAL" clId="{F81AD0FC-E224-4B83-9F6A-453658ABD33F}" dt="2025-03-02T19:29:19.881" v="246" actId="1076"/>
        <pc:sldMkLst>
          <pc:docMk/>
          <pc:sldMk cId="1237614307" sldId="256"/>
        </pc:sldMkLst>
        <pc:spChg chg="del">
          <ac:chgData name="Tanvir  Zahid" userId="536e618c-dc10-4837-aa3f-008243edfaf8" providerId="ADAL" clId="{F81AD0FC-E224-4B83-9F6A-453658ABD33F}" dt="2025-03-02T18:34:57.510" v="1" actId="21"/>
          <ac:spMkLst>
            <pc:docMk/>
            <pc:sldMk cId="1237614307" sldId="256"/>
            <ac:spMk id="2" creationId="{63655BB6-4D03-2137-7204-25947F9F4AD9}"/>
          </ac:spMkLst>
        </pc:spChg>
        <pc:spChg chg="del">
          <ac:chgData name="Tanvir  Zahid" userId="536e618c-dc10-4837-aa3f-008243edfaf8" providerId="ADAL" clId="{F81AD0FC-E224-4B83-9F6A-453658ABD33F}" dt="2025-03-02T18:35:05.169" v="2" actId="21"/>
          <ac:spMkLst>
            <pc:docMk/>
            <pc:sldMk cId="1237614307" sldId="256"/>
            <ac:spMk id="3" creationId="{EC319F20-3A26-3D12-EFDD-CCBDBDF9BC41}"/>
          </ac:spMkLst>
        </pc:spChg>
        <pc:spChg chg="add mod">
          <ac:chgData name="Tanvir  Zahid" userId="536e618c-dc10-4837-aa3f-008243edfaf8" providerId="ADAL" clId="{F81AD0FC-E224-4B83-9F6A-453658ABD33F}" dt="2025-03-02T19:29:19.881" v="246" actId="1076"/>
          <ac:spMkLst>
            <pc:docMk/>
            <pc:sldMk cId="1237614307" sldId="256"/>
            <ac:spMk id="4" creationId="{63FE8DCB-AEAE-2E99-A0FB-0FA9EE20EA6C}"/>
          </ac:spMkLst>
        </pc:spChg>
      </pc:sldChg>
      <pc:sldChg chg="addSp delSp modSp add mod">
        <pc:chgData name="Tanvir  Zahid" userId="536e618c-dc10-4837-aa3f-008243edfaf8" providerId="ADAL" clId="{F81AD0FC-E224-4B83-9F6A-453658ABD33F}" dt="2025-03-02T19:29:52.597" v="249"/>
        <pc:sldMkLst>
          <pc:docMk/>
          <pc:sldMk cId="2322622297" sldId="257"/>
        </pc:sldMkLst>
        <pc:spChg chg="add mod">
          <ac:chgData name="Tanvir  Zahid" userId="536e618c-dc10-4837-aa3f-008243edfaf8" providerId="ADAL" clId="{F81AD0FC-E224-4B83-9F6A-453658ABD33F}" dt="2025-03-02T19:18:53.406" v="245" actId="1076"/>
          <ac:spMkLst>
            <pc:docMk/>
            <pc:sldMk cId="2322622297" sldId="257"/>
            <ac:spMk id="4" creationId="{772B356F-48F7-F6B7-0ECC-74429AE610B2}"/>
          </ac:spMkLst>
        </pc:spChg>
        <pc:picChg chg="add mod">
          <ac:chgData name="Tanvir  Zahid" userId="536e618c-dc10-4837-aa3f-008243edfaf8" providerId="ADAL" clId="{F81AD0FC-E224-4B83-9F6A-453658ABD33F}" dt="2025-03-02T19:18:31.463" v="242" actId="1076"/>
          <ac:picMkLst>
            <pc:docMk/>
            <pc:sldMk cId="2322622297" sldId="257"/>
            <ac:picMk id="3" creationId="{FCC67CCE-082B-A72F-E199-4B5D8E9A8CC5}"/>
          </ac:picMkLst>
        </pc:picChg>
        <pc:picChg chg="add del mod">
          <ac:chgData name="Tanvir  Zahid" userId="536e618c-dc10-4837-aa3f-008243edfaf8" providerId="ADAL" clId="{F81AD0FC-E224-4B83-9F6A-453658ABD33F}" dt="2025-03-02T19:18:14.027" v="236" actId="21"/>
          <ac:picMkLst>
            <pc:docMk/>
            <pc:sldMk cId="2322622297" sldId="257"/>
            <ac:picMk id="1026" creationId="{093DA207-014F-B1DC-60A3-DF7642608044}"/>
          </ac:picMkLst>
        </pc:picChg>
        <pc:picChg chg="add del mod">
          <ac:chgData name="Tanvir  Zahid" userId="536e618c-dc10-4837-aa3f-008243edfaf8" providerId="ADAL" clId="{F81AD0FC-E224-4B83-9F6A-453658ABD33F}" dt="2025-03-02T19:16:42.081" v="223" actId="478"/>
          <ac:picMkLst>
            <pc:docMk/>
            <pc:sldMk cId="2322622297" sldId="257"/>
            <ac:picMk id="1028" creationId="{BF06C7D7-FDB5-F7BC-42D2-16EE8CA06C13}"/>
          </ac:picMkLst>
        </pc:picChg>
        <pc:picChg chg="add mod">
          <ac:chgData name="Tanvir  Zahid" userId="536e618c-dc10-4837-aa3f-008243edfaf8" providerId="ADAL" clId="{F81AD0FC-E224-4B83-9F6A-453658ABD33F}" dt="2025-03-02T19:29:52.597" v="249"/>
          <ac:picMkLst>
            <pc:docMk/>
            <pc:sldMk cId="2322622297" sldId="257"/>
            <ac:picMk id="1030" creationId="{98A45B52-ABF0-002B-DB9A-103DC10BF04D}"/>
          </ac:picMkLst>
        </pc:picChg>
      </pc:sldChg>
      <pc:sldChg chg="addSp delSp modSp add mod">
        <pc:chgData name="Tanvir  Zahid" userId="536e618c-dc10-4837-aa3f-008243edfaf8" providerId="ADAL" clId="{F81AD0FC-E224-4B83-9F6A-453658ABD33F}" dt="2025-03-02T19:38:23.183" v="294" actId="478"/>
        <pc:sldMkLst>
          <pc:docMk/>
          <pc:sldMk cId="816685213" sldId="258"/>
        </pc:sldMkLst>
        <pc:spChg chg="add del mod">
          <ac:chgData name="Tanvir  Zahid" userId="536e618c-dc10-4837-aa3f-008243edfaf8" providerId="ADAL" clId="{F81AD0FC-E224-4B83-9F6A-453658ABD33F}" dt="2025-03-02T19:37:18.542" v="279" actId="11529"/>
          <ac:spMkLst>
            <pc:docMk/>
            <pc:sldMk cId="816685213" sldId="258"/>
            <ac:spMk id="8" creationId="{B5BD3B27-8B6C-10C7-F5F8-91B11C315646}"/>
          </ac:spMkLst>
        </pc:spChg>
        <pc:spChg chg="add del">
          <ac:chgData name="Tanvir  Zahid" userId="536e618c-dc10-4837-aa3f-008243edfaf8" providerId="ADAL" clId="{F81AD0FC-E224-4B83-9F6A-453658ABD33F}" dt="2025-03-02T19:37:35.341" v="281" actId="11529"/>
          <ac:spMkLst>
            <pc:docMk/>
            <pc:sldMk cId="816685213" sldId="258"/>
            <ac:spMk id="9" creationId="{F7FA5623-AA0D-253B-18C5-DD1E086C8551}"/>
          </ac:spMkLst>
        </pc:spChg>
        <pc:picChg chg="add mod">
          <ac:chgData name="Tanvir  Zahid" userId="536e618c-dc10-4837-aa3f-008243edfaf8" providerId="ADAL" clId="{F81AD0FC-E224-4B83-9F6A-453658ABD33F}" dt="2025-03-02T19:34:15.361" v="270" actId="1076"/>
          <ac:picMkLst>
            <pc:docMk/>
            <pc:sldMk cId="816685213" sldId="258"/>
            <ac:picMk id="3" creationId="{EB0336F7-9F7E-2506-8576-0BB18F53B7F4}"/>
          </ac:picMkLst>
        </pc:picChg>
        <pc:picChg chg="add mod">
          <ac:chgData name="Tanvir  Zahid" userId="536e618c-dc10-4837-aa3f-008243edfaf8" providerId="ADAL" clId="{F81AD0FC-E224-4B83-9F6A-453658ABD33F}" dt="2025-03-02T19:34:20.859" v="271" actId="1076"/>
          <ac:picMkLst>
            <pc:docMk/>
            <pc:sldMk cId="816685213" sldId="258"/>
            <ac:picMk id="5" creationId="{1339CFB3-6509-46B0-FE28-821D9BFF938E}"/>
          </ac:picMkLst>
        </pc:picChg>
        <pc:picChg chg="add mod">
          <ac:chgData name="Tanvir  Zahid" userId="536e618c-dc10-4837-aa3f-008243edfaf8" providerId="ADAL" clId="{F81AD0FC-E224-4B83-9F6A-453658ABD33F}" dt="2025-03-02T19:34:29.555" v="275" actId="14100"/>
          <ac:picMkLst>
            <pc:docMk/>
            <pc:sldMk cId="816685213" sldId="258"/>
            <ac:picMk id="7" creationId="{BF782D31-C89A-7AF6-AB86-733125108907}"/>
          </ac:picMkLst>
        </pc:picChg>
        <pc:cxnChg chg="add del mod">
          <ac:chgData name="Tanvir  Zahid" userId="536e618c-dc10-4837-aa3f-008243edfaf8" providerId="ADAL" clId="{F81AD0FC-E224-4B83-9F6A-453658ABD33F}" dt="2025-03-02T19:38:20.962" v="292" actId="478"/>
          <ac:cxnSpMkLst>
            <pc:docMk/>
            <pc:sldMk cId="816685213" sldId="258"/>
            <ac:cxnSpMk id="11" creationId="{71719C9E-49D4-41F4-ED28-6D9F5911A7B3}"/>
          </ac:cxnSpMkLst>
        </pc:cxnChg>
        <pc:cxnChg chg="add del mod">
          <ac:chgData name="Tanvir  Zahid" userId="536e618c-dc10-4837-aa3f-008243edfaf8" providerId="ADAL" clId="{F81AD0FC-E224-4B83-9F6A-453658ABD33F}" dt="2025-03-02T19:38:22.290" v="293" actId="478"/>
          <ac:cxnSpMkLst>
            <pc:docMk/>
            <pc:sldMk cId="816685213" sldId="258"/>
            <ac:cxnSpMk id="12" creationId="{ECCBDC18-B3B2-DF8A-0498-5683197911E9}"/>
          </ac:cxnSpMkLst>
        </pc:cxnChg>
        <pc:cxnChg chg="add del mod">
          <ac:chgData name="Tanvir  Zahid" userId="536e618c-dc10-4837-aa3f-008243edfaf8" providerId="ADAL" clId="{F81AD0FC-E224-4B83-9F6A-453658ABD33F}" dt="2025-03-02T19:38:23.183" v="294" actId="478"/>
          <ac:cxnSpMkLst>
            <pc:docMk/>
            <pc:sldMk cId="816685213" sldId="258"/>
            <ac:cxnSpMk id="14" creationId="{A6543773-990D-7B91-B1E3-BDB7DCEFE161}"/>
          </ac:cxnSpMkLst>
        </pc:cxnChg>
      </pc:sldChg>
      <pc:sldChg chg="addSp modSp add mod">
        <pc:chgData name="Tanvir  Zahid" userId="536e618c-dc10-4837-aa3f-008243edfaf8" providerId="ADAL" clId="{F81AD0FC-E224-4B83-9F6A-453658ABD33F}" dt="2025-03-02T20:51:54.365" v="503" actId="1076"/>
        <pc:sldMkLst>
          <pc:docMk/>
          <pc:sldMk cId="1421102637" sldId="259"/>
        </pc:sldMkLst>
        <pc:picChg chg="add mod">
          <ac:chgData name="Tanvir  Zahid" userId="536e618c-dc10-4837-aa3f-008243edfaf8" providerId="ADAL" clId="{F81AD0FC-E224-4B83-9F6A-453658ABD33F}" dt="2025-03-02T20:51:54.365" v="503" actId="1076"/>
          <ac:picMkLst>
            <pc:docMk/>
            <pc:sldMk cId="1421102637" sldId="259"/>
            <ac:picMk id="3" creationId="{30E37206-22B9-D122-14DA-B265C4734620}"/>
          </ac:picMkLst>
        </pc:picChg>
      </pc:sldChg>
      <pc:sldChg chg="addSp delSp modSp add mod">
        <pc:chgData name="Tanvir  Zahid" userId="536e618c-dc10-4837-aa3f-008243edfaf8" providerId="ADAL" clId="{F81AD0FC-E224-4B83-9F6A-453658ABD33F}" dt="2025-03-02T20:56:34.282" v="537" actId="113"/>
        <pc:sldMkLst>
          <pc:docMk/>
          <pc:sldMk cId="780606123" sldId="260"/>
        </pc:sldMkLst>
        <pc:spChg chg="add mod">
          <ac:chgData name="Tanvir  Zahid" userId="536e618c-dc10-4837-aa3f-008243edfaf8" providerId="ADAL" clId="{F81AD0FC-E224-4B83-9F6A-453658ABD33F}" dt="2025-03-02T20:54:06.449" v="511"/>
          <ac:spMkLst>
            <pc:docMk/>
            <pc:sldMk cId="780606123" sldId="260"/>
            <ac:spMk id="6" creationId="{76411C5C-428E-8997-855B-A8E50FF72482}"/>
          </ac:spMkLst>
        </pc:spChg>
        <pc:spChg chg="add mod">
          <ac:chgData name="Tanvir  Zahid" userId="536e618c-dc10-4837-aa3f-008243edfaf8" providerId="ADAL" clId="{F81AD0FC-E224-4B83-9F6A-453658ABD33F}" dt="2025-03-02T20:56:34.282" v="537" actId="113"/>
          <ac:spMkLst>
            <pc:docMk/>
            <pc:sldMk cId="780606123" sldId="260"/>
            <ac:spMk id="7" creationId="{3E09052D-DC2F-86C6-48E6-69966F322E79}"/>
          </ac:spMkLst>
        </pc:spChg>
        <pc:spChg chg="add del">
          <ac:chgData name="Tanvir  Zahid" userId="536e618c-dc10-4837-aa3f-008243edfaf8" providerId="ADAL" clId="{F81AD0FC-E224-4B83-9F6A-453658ABD33F}" dt="2025-03-02T20:54:50.936" v="523"/>
          <ac:spMkLst>
            <pc:docMk/>
            <pc:sldMk cId="780606123" sldId="260"/>
            <ac:spMk id="8" creationId="{01790A25-3AFC-B0A7-3601-D825E61C4A60}"/>
          </ac:spMkLst>
        </pc:spChg>
        <pc:spChg chg="add del">
          <ac:chgData name="Tanvir  Zahid" userId="536e618c-dc10-4837-aa3f-008243edfaf8" providerId="ADAL" clId="{F81AD0FC-E224-4B83-9F6A-453658ABD33F}" dt="2025-03-02T20:54:53.720" v="526"/>
          <ac:spMkLst>
            <pc:docMk/>
            <pc:sldMk cId="780606123" sldId="260"/>
            <ac:spMk id="9" creationId="{87A334D9-AB53-3D6C-ED1D-03EEEF00A051}"/>
          </ac:spMkLst>
        </pc:spChg>
        <pc:picChg chg="add del mod">
          <ac:chgData name="Tanvir  Zahid" userId="536e618c-dc10-4837-aa3f-008243edfaf8" providerId="ADAL" clId="{F81AD0FC-E224-4B83-9F6A-453658ABD33F}" dt="2025-03-02T19:55:58.688" v="311" actId="21"/>
          <ac:picMkLst>
            <pc:docMk/>
            <pc:sldMk cId="780606123" sldId="260"/>
            <ac:picMk id="3" creationId="{40397D64-69D9-DD4C-D061-76F3C8141F88}"/>
          </ac:picMkLst>
        </pc:picChg>
        <pc:picChg chg="add mod">
          <ac:chgData name="Tanvir  Zahid" userId="536e618c-dc10-4837-aa3f-008243edfaf8" providerId="ADAL" clId="{F81AD0FC-E224-4B83-9F6A-453658ABD33F}" dt="2025-03-02T20:53:49.622" v="508" actId="1076"/>
          <ac:picMkLst>
            <pc:docMk/>
            <pc:sldMk cId="780606123" sldId="260"/>
            <ac:picMk id="5" creationId="{05E24344-058C-6815-C426-DEA333970154}"/>
          </ac:picMkLst>
        </pc:picChg>
      </pc:sldChg>
      <pc:sldChg chg="add">
        <pc:chgData name="Tanvir  Zahid" userId="536e618c-dc10-4837-aa3f-008243edfaf8" providerId="ADAL" clId="{F81AD0FC-E224-4B83-9F6A-453658ABD33F}" dt="2025-03-02T19:38:18.790" v="291" actId="2890"/>
        <pc:sldMkLst>
          <pc:docMk/>
          <pc:sldMk cId="1758122540" sldId="261"/>
        </pc:sldMkLst>
      </pc:sldChg>
      <pc:sldChg chg="addSp delSp modSp add mod">
        <pc:chgData name="Tanvir  Zahid" userId="536e618c-dc10-4837-aa3f-008243edfaf8" providerId="ADAL" clId="{F81AD0FC-E224-4B83-9F6A-453658ABD33F}" dt="2025-03-02T20:48:59.104" v="491" actId="1076"/>
        <pc:sldMkLst>
          <pc:docMk/>
          <pc:sldMk cId="1580381129" sldId="262"/>
        </pc:sldMkLst>
        <pc:spChg chg="add mod">
          <ac:chgData name="Tanvir  Zahid" userId="536e618c-dc10-4837-aa3f-008243edfaf8" providerId="ADAL" clId="{F81AD0FC-E224-4B83-9F6A-453658ABD33F}" dt="2025-03-02T20:48:59.104" v="491" actId="1076"/>
          <ac:spMkLst>
            <pc:docMk/>
            <pc:sldMk cId="1580381129" sldId="262"/>
            <ac:spMk id="2" creationId="{63BA8E11-43B2-555D-6F05-59D19D10EF60}"/>
          </ac:spMkLst>
        </pc:spChg>
        <pc:spChg chg="add del mod">
          <ac:chgData name="Tanvir  Zahid" userId="536e618c-dc10-4837-aa3f-008243edfaf8" providerId="ADAL" clId="{F81AD0FC-E224-4B83-9F6A-453658ABD33F}" dt="2025-03-02T20:45:52.765" v="447" actId="14100"/>
          <ac:spMkLst>
            <pc:docMk/>
            <pc:sldMk cId="1580381129" sldId="262"/>
            <ac:spMk id="4" creationId="{F80BDBC5-7908-EDA2-65CC-373E8BF1A4C1}"/>
          </ac:spMkLst>
        </pc:spChg>
        <pc:spChg chg="add del">
          <ac:chgData name="Tanvir  Zahid" userId="536e618c-dc10-4837-aa3f-008243edfaf8" providerId="ADAL" clId="{F81AD0FC-E224-4B83-9F6A-453658ABD33F}" dt="2025-03-02T20:16:26.715" v="414"/>
          <ac:spMkLst>
            <pc:docMk/>
            <pc:sldMk cId="1580381129" sldId="262"/>
            <ac:spMk id="7" creationId="{23C08E9C-FA29-D2F9-29E8-F28701E4CCA2}"/>
          </ac:spMkLst>
        </pc:spChg>
        <pc:spChg chg="add del">
          <ac:chgData name="Tanvir  Zahid" userId="536e618c-dc10-4837-aa3f-008243edfaf8" providerId="ADAL" clId="{F81AD0FC-E224-4B83-9F6A-453658ABD33F}" dt="2025-03-02T20:16:34.837" v="416"/>
          <ac:spMkLst>
            <pc:docMk/>
            <pc:sldMk cId="1580381129" sldId="262"/>
            <ac:spMk id="8" creationId="{E9863FCD-0D20-09EF-8F3E-439B188F6E89}"/>
          </ac:spMkLst>
        </pc:spChg>
        <pc:spChg chg="add del">
          <ac:chgData name="Tanvir  Zahid" userId="536e618c-dc10-4837-aa3f-008243edfaf8" providerId="ADAL" clId="{F81AD0FC-E224-4B83-9F6A-453658ABD33F}" dt="2025-03-02T20:23:58.308" v="418"/>
          <ac:spMkLst>
            <pc:docMk/>
            <pc:sldMk cId="1580381129" sldId="262"/>
            <ac:spMk id="9" creationId="{7675635E-D1AD-78CE-9CC2-1C412DA3A3E7}"/>
          </ac:spMkLst>
        </pc:spChg>
        <pc:spChg chg="add del">
          <ac:chgData name="Tanvir  Zahid" userId="536e618c-dc10-4837-aa3f-008243edfaf8" providerId="ADAL" clId="{F81AD0FC-E224-4B83-9F6A-453658ABD33F}" dt="2025-03-02T20:41:51.712" v="420"/>
          <ac:spMkLst>
            <pc:docMk/>
            <pc:sldMk cId="1580381129" sldId="262"/>
            <ac:spMk id="10" creationId="{4B9A4399-7BDF-5DAE-55F8-263DCF79EB61}"/>
          </ac:spMkLst>
        </pc:spChg>
        <pc:picChg chg="del">
          <ac:chgData name="Tanvir  Zahid" userId="536e618c-dc10-4837-aa3f-008243edfaf8" providerId="ADAL" clId="{F81AD0FC-E224-4B83-9F6A-453658ABD33F}" dt="2025-03-02T19:56:29.903" v="316" actId="21"/>
          <ac:picMkLst>
            <pc:docMk/>
            <pc:sldMk cId="1580381129" sldId="262"/>
            <ac:picMk id="5" creationId="{05E24344-058C-6815-C426-DEA333970154}"/>
          </ac:picMkLst>
        </pc:picChg>
        <pc:picChg chg="add del mod">
          <ac:chgData name="Tanvir  Zahid" userId="536e618c-dc10-4837-aa3f-008243edfaf8" providerId="ADAL" clId="{F81AD0FC-E224-4B83-9F6A-453658ABD33F}" dt="2025-03-02T20:16:22.519" v="412" actId="478"/>
          <ac:picMkLst>
            <pc:docMk/>
            <pc:sldMk cId="1580381129" sldId="262"/>
            <ac:picMk id="6" creationId="{6C7E63F9-C54E-90BC-95A4-FB488621F38B}"/>
          </ac:picMkLst>
        </pc:picChg>
        <pc:picChg chg="add del mod">
          <ac:chgData name="Tanvir  Zahid" userId="536e618c-dc10-4837-aa3f-008243edfaf8" providerId="ADAL" clId="{F81AD0FC-E224-4B83-9F6A-453658ABD33F}" dt="2025-03-02T20:15:38.290" v="401" actId="21"/>
          <ac:picMkLst>
            <pc:docMk/>
            <pc:sldMk cId="1580381129" sldId="262"/>
            <ac:picMk id="2050" creationId="{3E439352-FCAB-6B0D-548A-5A0681AFC240}"/>
          </ac:picMkLst>
        </pc:picChg>
        <pc:picChg chg="add mod">
          <ac:chgData name="Tanvir  Zahid" userId="536e618c-dc10-4837-aa3f-008243edfaf8" providerId="ADAL" clId="{F81AD0FC-E224-4B83-9F6A-453658ABD33F}" dt="2025-03-02T20:44:26.786" v="442" actId="1076"/>
          <ac:picMkLst>
            <pc:docMk/>
            <pc:sldMk cId="1580381129" sldId="262"/>
            <ac:picMk id="2060" creationId="{D690C763-399C-C3F2-62DB-90D967C6606D}"/>
          </ac:picMkLst>
        </pc:picChg>
        <pc:picChg chg="add del mod">
          <ac:chgData name="Tanvir  Zahid" userId="536e618c-dc10-4837-aa3f-008243edfaf8" providerId="ADAL" clId="{F81AD0FC-E224-4B83-9F6A-453658ABD33F}" dt="2025-03-02T20:44:03.950" v="434"/>
          <ac:picMkLst>
            <pc:docMk/>
            <pc:sldMk cId="1580381129" sldId="262"/>
            <ac:picMk id="2062" creationId="{F92E40B5-8F3A-01F8-8504-273E09499F6E}"/>
          </ac:picMkLst>
        </pc:picChg>
        <pc:picChg chg="add mod">
          <ac:chgData name="Tanvir  Zahid" userId="536e618c-dc10-4837-aa3f-008243edfaf8" providerId="ADAL" clId="{F81AD0FC-E224-4B83-9F6A-453658ABD33F}" dt="2025-03-02T20:44:33.085" v="444" actId="1076"/>
          <ac:picMkLst>
            <pc:docMk/>
            <pc:sldMk cId="1580381129" sldId="262"/>
            <ac:picMk id="2064" creationId="{CFA05EA2-9741-4A8E-3F8E-18C7816DCD24}"/>
          </ac:picMkLst>
        </pc:picChg>
        <pc:picChg chg="add del mod">
          <ac:chgData name="Tanvir  Zahid" userId="536e618c-dc10-4837-aa3f-008243edfaf8" providerId="ADAL" clId="{F81AD0FC-E224-4B83-9F6A-453658ABD33F}" dt="2025-03-02T20:45:57.572" v="450"/>
          <ac:picMkLst>
            <pc:docMk/>
            <pc:sldMk cId="1580381129" sldId="262"/>
            <ac:picMk id="2066" creationId="{79CB9C24-4ED5-85BF-E539-FA17B2E4F04A}"/>
          </ac:picMkLst>
        </pc:picChg>
        <pc:picChg chg="add mod">
          <ac:chgData name="Tanvir  Zahid" userId="536e618c-dc10-4837-aa3f-008243edfaf8" providerId="ADAL" clId="{F81AD0FC-E224-4B83-9F6A-453658ABD33F}" dt="2025-03-02T20:47:30.912" v="470" actId="1076"/>
          <ac:picMkLst>
            <pc:docMk/>
            <pc:sldMk cId="1580381129" sldId="262"/>
            <ac:picMk id="2068" creationId="{DE5FA74E-6806-6C67-41FA-547B5809A65C}"/>
          </ac:picMkLst>
        </pc:picChg>
        <pc:picChg chg="add del mod">
          <ac:chgData name="Tanvir  Zahid" userId="536e618c-dc10-4837-aa3f-008243edfaf8" providerId="ADAL" clId="{F81AD0FC-E224-4B83-9F6A-453658ABD33F}" dt="2025-03-02T20:46:55.841" v="464" actId="478"/>
          <ac:picMkLst>
            <pc:docMk/>
            <pc:sldMk cId="1580381129" sldId="262"/>
            <ac:picMk id="2070" creationId="{A93E53DC-3185-A135-98C3-C9313AA224DA}"/>
          </ac:picMkLst>
        </pc:picChg>
        <pc:picChg chg="add mod">
          <ac:chgData name="Tanvir  Zahid" userId="536e618c-dc10-4837-aa3f-008243edfaf8" providerId="ADAL" clId="{F81AD0FC-E224-4B83-9F6A-453658ABD33F}" dt="2025-03-02T20:48:46.969" v="490" actId="1076"/>
          <ac:picMkLst>
            <pc:docMk/>
            <pc:sldMk cId="1580381129" sldId="262"/>
            <ac:picMk id="2072" creationId="{27086732-3A15-FBA5-F58F-BF6D881546B1}"/>
          </ac:picMkLst>
        </pc:picChg>
        <pc:picChg chg="add del">
          <ac:chgData name="Tanvir  Zahid" userId="536e618c-dc10-4837-aa3f-008243edfaf8" providerId="ADAL" clId="{F81AD0FC-E224-4B83-9F6A-453658ABD33F}" dt="2025-03-02T20:47:57.418" v="474"/>
          <ac:picMkLst>
            <pc:docMk/>
            <pc:sldMk cId="1580381129" sldId="262"/>
            <ac:picMk id="2074" creationId="{FB5AC2BA-9D1C-0853-B695-499CF93CB275}"/>
          </ac:picMkLst>
        </pc:picChg>
        <pc:picChg chg="add del">
          <ac:chgData name="Tanvir  Zahid" userId="536e618c-dc10-4837-aa3f-008243edfaf8" providerId="ADAL" clId="{F81AD0FC-E224-4B83-9F6A-453658ABD33F}" dt="2025-03-02T20:48:05.539" v="476"/>
          <ac:picMkLst>
            <pc:docMk/>
            <pc:sldMk cId="1580381129" sldId="262"/>
            <ac:picMk id="2076" creationId="{AB9B1974-62E9-B6CD-2F20-68C642337A25}"/>
          </ac:picMkLst>
        </pc:picChg>
        <pc:picChg chg="add del">
          <ac:chgData name="Tanvir  Zahid" userId="536e618c-dc10-4837-aa3f-008243edfaf8" providerId="ADAL" clId="{F81AD0FC-E224-4B83-9F6A-453658ABD33F}" dt="2025-03-02T20:48:07.315" v="478"/>
          <ac:picMkLst>
            <pc:docMk/>
            <pc:sldMk cId="1580381129" sldId="262"/>
            <ac:picMk id="2078" creationId="{7084D03C-CC10-8C75-F8F8-0304C4210C9A}"/>
          </ac:picMkLst>
        </pc:picChg>
        <pc:picChg chg="add mod">
          <ac:chgData name="Tanvir  Zahid" userId="536e618c-dc10-4837-aa3f-008243edfaf8" providerId="ADAL" clId="{F81AD0FC-E224-4B83-9F6A-453658ABD33F}" dt="2025-03-02T20:48:40.972" v="489" actId="1076"/>
          <ac:picMkLst>
            <pc:docMk/>
            <pc:sldMk cId="1580381129" sldId="262"/>
            <ac:picMk id="2080" creationId="{7A17D9A2-1E2F-0DFA-8635-4AC1F79A82FD}"/>
          </ac:picMkLst>
        </pc:picChg>
      </pc:sldChg>
      <pc:sldChg chg="addSp delSp modSp add mod ord">
        <pc:chgData name="Tanvir  Zahid" userId="536e618c-dc10-4837-aa3f-008243edfaf8" providerId="ADAL" clId="{F81AD0FC-E224-4B83-9F6A-453658ABD33F}" dt="2025-03-02T21:06:44.314" v="560" actId="1076"/>
        <pc:sldMkLst>
          <pc:docMk/>
          <pc:sldMk cId="2213185372" sldId="263"/>
        </pc:sldMkLst>
        <pc:spChg chg="add mod">
          <ac:chgData name="Tanvir  Zahid" userId="536e618c-dc10-4837-aa3f-008243edfaf8" providerId="ADAL" clId="{F81AD0FC-E224-4B83-9F6A-453658ABD33F}" dt="2025-03-02T21:06:44.314" v="560" actId="1076"/>
          <ac:spMkLst>
            <pc:docMk/>
            <pc:sldMk cId="2213185372" sldId="263"/>
            <ac:spMk id="2" creationId="{20654C06-2D65-3425-62DC-C906C85FE7CE}"/>
          </ac:spMkLst>
        </pc:spChg>
        <pc:picChg chg="del">
          <ac:chgData name="Tanvir  Zahid" userId="536e618c-dc10-4837-aa3f-008243edfaf8" providerId="ADAL" clId="{F81AD0FC-E224-4B83-9F6A-453658ABD33F}" dt="2025-03-02T21:06:06.584" v="543" actId="21"/>
          <ac:picMkLst>
            <pc:docMk/>
            <pc:sldMk cId="2213185372" sldId="263"/>
            <ac:picMk id="3" creationId="{30E37206-22B9-D122-14DA-B265C4734620}"/>
          </ac:picMkLst>
        </pc:picChg>
      </pc:sldChg>
    </pc:docChg>
  </pc:docChgLst>
  <pc:docChgLst>
    <pc:chgData name="Tanvir  Zahid" userId="536e618c-dc10-4837-aa3f-008243edfaf8" providerId="ADAL" clId="{B23C01C3-BA6B-4D42-B91B-D341A342C916}"/>
    <pc:docChg chg="undo custSel addSld delSld modSld sldOrd">
      <pc:chgData name="Tanvir  Zahid" userId="536e618c-dc10-4837-aa3f-008243edfaf8" providerId="ADAL" clId="{B23C01C3-BA6B-4D42-B91B-D341A342C916}" dt="2025-04-20T17:52:05.864" v="222"/>
      <pc:docMkLst>
        <pc:docMk/>
      </pc:docMkLst>
      <pc:sldChg chg="addSp delSp modSp mod modTransition delAnim modAnim">
        <pc:chgData name="Tanvir  Zahid" userId="536e618c-dc10-4837-aa3f-008243edfaf8" providerId="ADAL" clId="{B23C01C3-BA6B-4D42-B91B-D341A342C916}" dt="2025-04-20T17:20:26.627" v="143"/>
        <pc:sldMkLst>
          <pc:docMk/>
          <pc:sldMk cId="1237614307" sldId="256"/>
        </pc:sldMkLst>
        <pc:picChg chg="add del mod">
          <ac:chgData name="Tanvir  Zahid" userId="536e618c-dc10-4837-aa3f-008243edfaf8" providerId="ADAL" clId="{B23C01C3-BA6B-4D42-B91B-D341A342C916}" dt="2025-04-20T17:10:46.245" v="130"/>
          <ac:picMkLst>
            <pc:docMk/>
            <pc:sldMk cId="1237614307" sldId="256"/>
            <ac:picMk id="5" creationId="{9B39EBAA-45B8-6E59-65D4-F738D44DF65A}"/>
          </ac:picMkLst>
        </pc:picChg>
        <pc:picChg chg="add del mod ord">
          <ac:chgData name="Tanvir  Zahid" userId="536e618c-dc10-4837-aa3f-008243edfaf8" providerId="ADAL" clId="{B23C01C3-BA6B-4D42-B91B-D341A342C916}" dt="2025-04-20T17:11:08.581" v="131"/>
          <ac:picMkLst>
            <pc:docMk/>
            <pc:sldMk cId="1237614307" sldId="256"/>
            <ac:picMk id="15" creationId="{59A91F94-B71C-CAAE-4169-6BADC961C042}"/>
          </ac:picMkLst>
        </pc:picChg>
        <pc:picChg chg="add del mod">
          <ac:chgData name="Tanvir  Zahid" userId="536e618c-dc10-4837-aa3f-008243edfaf8" providerId="ADAL" clId="{B23C01C3-BA6B-4D42-B91B-D341A342C916}" dt="2025-04-20T17:15:24.853" v="132" actId="21"/>
          <ac:picMkLst>
            <pc:docMk/>
            <pc:sldMk cId="1237614307" sldId="256"/>
            <ac:picMk id="16" creationId="{FBA145D3-4795-3586-BBA3-0C9DDF300884}"/>
          </ac:picMkLst>
        </pc:picChg>
        <pc:picChg chg="add del mod">
          <ac:chgData name="Tanvir  Zahid" userId="536e618c-dc10-4837-aa3f-008243edfaf8" providerId="ADAL" clId="{B23C01C3-BA6B-4D42-B91B-D341A342C916}" dt="2025-04-20T17:16:16.518" v="135"/>
          <ac:picMkLst>
            <pc:docMk/>
            <pc:sldMk cId="1237614307" sldId="256"/>
            <ac:picMk id="26" creationId="{AB141B20-D026-03DC-79EF-37093A9D7687}"/>
          </ac:picMkLst>
        </pc:picChg>
        <pc:picChg chg="add del mod">
          <ac:chgData name="Tanvir  Zahid" userId="536e618c-dc10-4837-aa3f-008243edfaf8" providerId="ADAL" clId="{B23C01C3-BA6B-4D42-B91B-D341A342C916}" dt="2025-04-20T17:18:06.863" v="139"/>
          <ac:picMkLst>
            <pc:docMk/>
            <pc:sldMk cId="1237614307" sldId="256"/>
            <ac:picMk id="27" creationId="{947F6AE0-FECE-BA50-7524-E6CFBEB102DF}"/>
          </ac:picMkLst>
        </pc:picChg>
        <pc:picChg chg="add del mod ord">
          <ac:chgData name="Tanvir  Zahid" userId="536e618c-dc10-4837-aa3f-008243edfaf8" providerId="ADAL" clId="{B23C01C3-BA6B-4D42-B91B-D341A342C916}" dt="2025-04-20T17:18:34.787" v="140"/>
          <ac:picMkLst>
            <pc:docMk/>
            <pc:sldMk cId="1237614307" sldId="256"/>
            <ac:picMk id="31" creationId="{77D84512-5F24-F379-6B85-8EB92FE97D84}"/>
          </ac:picMkLst>
        </pc:picChg>
        <pc:picChg chg="add del mod">
          <ac:chgData name="Tanvir  Zahid" userId="536e618c-dc10-4837-aa3f-008243edfaf8" providerId="ADAL" clId="{B23C01C3-BA6B-4D42-B91B-D341A342C916}" dt="2025-04-20T17:19:03.538" v="142"/>
          <ac:picMkLst>
            <pc:docMk/>
            <pc:sldMk cId="1237614307" sldId="256"/>
            <ac:picMk id="32" creationId="{25E64E9A-17A8-AC68-A8CC-5B730AFAE631}"/>
          </ac:picMkLst>
        </pc:picChg>
        <pc:picChg chg="add del mod ord">
          <ac:chgData name="Tanvir  Zahid" userId="536e618c-dc10-4837-aa3f-008243edfaf8" providerId="ADAL" clId="{B23C01C3-BA6B-4D42-B91B-D341A342C916}" dt="2025-04-20T17:20:26.627" v="143"/>
          <ac:picMkLst>
            <pc:docMk/>
            <pc:sldMk cId="1237614307" sldId="256"/>
            <ac:picMk id="34" creationId="{BA6A291F-8294-4839-2816-3740F801333C}"/>
          </ac:picMkLst>
        </pc:picChg>
        <pc:picChg chg="add mod">
          <ac:chgData name="Tanvir  Zahid" userId="536e618c-dc10-4837-aa3f-008243edfaf8" providerId="ADAL" clId="{B23C01C3-BA6B-4D42-B91B-D341A342C916}" dt="2025-04-20T17:20:26.627" v="143"/>
          <ac:picMkLst>
            <pc:docMk/>
            <pc:sldMk cId="1237614307" sldId="256"/>
            <ac:picMk id="35" creationId="{4371AC82-8619-FF46-680B-F097EF405F6C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23:50.733" v="152"/>
        <pc:sldMkLst>
          <pc:docMk/>
          <pc:sldMk cId="2322622297" sldId="257"/>
        </pc:sldMkLst>
        <pc:picChg chg="add del mod">
          <ac:chgData name="Tanvir  Zahid" userId="536e618c-dc10-4837-aa3f-008243edfaf8" providerId="ADAL" clId="{B23C01C3-BA6B-4D42-B91B-D341A342C916}" dt="2025-04-20T17:10:46.245" v="130"/>
          <ac:picMkLst>
            <pc:docMk/>
            <pc:sldMk cId="2322622297" sldId="257"/>
            <ac:picMk id="9" creationId="{541E1A26-9D67-3932-EF8E-A40211C2C79B}"/>
          </ac:picMkLst>
        </pc:picChg>
        <pc:picChg chg="add del mod ord">
          <ac:chgData name="Tanvir  Zahid" userId="536e618c-dc10-4837-aa3f-008243edfaf8" providerId="ADAL" clId="{B23C01C3-BA6B-4D42-B91B-D341A342C916}" dt="2025-04-20T17:16:16.518" v="135"/>
          <ac:picMkLst>
            <pc:docMk/>
            <pc:sldMk cId="2322622297" sldId="257"/>
            <ac:picMk id="11" creationId="{A2922AE0-F569-83BA-8F3F-E4FB51495A7D}"/>
          </ac:picMkLst>
        </pc:picChg>
        <pc:picChg chg="add del mod">
          <ac:chgData name="Tanvir  Zahid" userId="536e618c-dc10-4837-aa3f-008243edfaf8" providerId="ADAL" clId="{B23C01C3-BA6B-4D42-B91B-D341A342C916}" dt="2025-04-20T17:18:06.863" v="139"/>
          <ac:picMkLst>
            <pc:docMk/>
            <pc:sldMk cId="2322622297" sldId="257"/>
            <ac:picMk id="12" creationId="{7726A533-5579-D24E-71CC-F897B4ADC86C}"/>
          </ac:picMkLst>
        </pc:picChg>
        <pc:picChg chg="add del mod ord">
          <ac:chgData name="Tanvir  Zahid" userId="536e618c-dc10-4837-aa3f-008243edfaf8" providerId="ADAL" clId="{B23C01C3-BA6B-4D42-B91B-D341A342C916}" dt="2025-04-20T17:20:26.627" v="143"/>
          <ac:picMkLst>
            <pc:docMk/>
            <pc:sldMk cId="2322622297" sldId="257"/>
            <ac:picMk id="18" creationId="{7E232960-93E2-C7AA-3D79-EABF2D7EE810}"/>
          </ac:picMkLst>
        </pc:picChg>
        <pc:picChg chg="add del mod">
          <ac:chgData name="Tanvir  Zahid" userId="536e618c-dc10-4837-aa3f-008243edfaf8" providerId="ADAL" clId="{B23C01C3-BA6B-4D42-B91B-D341A342C916}" dt="2025-04-20T17:21:14.784" v="145"/>
          <ac:picMkLst>
            <pc:docMk/>
            <pc:sldMk cId="2322622297" sldId="257"/>
            <ac:picMk id="19" creationId="{64218DA0-0DB5-DF8E-8CE0-61A6DB80B129}"/>
          </ac:picMkLst>
        </pc:picChg>
        <pc:picChg chg="add del mod ord">
          <ac:chgData name="Tanvir  Zahid" userId="536e618c-dc10-4837-aa3f-008243edfaf8" providerId="ADAL" clId="{B23C01C3-BA6B-4D42-B91B-D341A342C916}" dt="2025-04-20T17:22:28.182" v="146"/>
          <ac:picMkLst>
            <pc:docMk/>
            <pc:sldMk cId="2322622297" sldId="257"/>
            <ac:picMk id="21" creationId="{7AF776A6-EF79-875A-103B-C5BF12C7B59E}"/>
          </ac:picMkLst>
        </pc:picChg>
        <pc:picChg chg="add del mod">
          <ac:chgData name="Tanvir  Zahid" userId="536e618c-dc10-4837-aa3f-008243edfaf8" providerId="ADAL" clId="{B23C01C3-BA6B-4D42-B91B-D341A342C916}" dt="2025-04-20T17:22:29.900" v="148"/>
          <ac:picMkLst>
            <pc:docMk/>
            <pc:sldMk cId="2322622297" sldId="257"/>
            <ac:picMk id="22" creationId="{417F2097-4412-0AEF-2D89-80356EFC5083}"/>
          </ac:picMkLst>
        </pc:picChg>
        <pc:picChg chg="add del mod ord">
          <ac:chgData name="Tanvir  Zahid" userId="536e618c-dc10-4837-aa3f-008243edfaf8" providerId="ADAL" clId="{B23C01C3-BA6B-4D42-B91B-D341A342C916}" dt="2025-04-20T17:22:51.715" v="149"/>
          <ac:picMkLst>
            <pc:docMk/>
            <pc:sldMk cId="2322622297" sldId="257"/>
            <ac:picMk id="25" creationId="{891DE265-5829-9E10-039E-76B37A31192D}"/>
          </ac:picMkLst>
        </pc:picChg>
        <pc:picChg chg="add del mod">
          <ac:chgData name="Tanvir  Zahid" userId="536e618c-dc10-4837-aa3f-008243edfaf8" providerId="ADAL" clId="{B23C01C3-BA6B-4D42-B91B-D341A342C916}" dt="2025-04-20T17:22:53.122" v="151"/>
          <ac:picMkLst>
            <pc:docMk/>
            <pc:sldMk cId="2322622297" sldId="257"/>
            <ac:picMk id="26" creationId="{B7EF3E21-5666-5973-DF68-10F7E815F969}"/>
          </ac:picMkLst>
        </pc:picChg>
        <pc:picChg chg="add del mod ord">
          <ac:chgData name="Tanvir  Zahid" userId="536e618c-dc10-4837-aa3f-008243edfaf8" providerId="ADAL" clId="{B23C01C3-BA6B-4D42-B91B-D341A342C916}" dt="2025-04-20T17:23:50.733" v="152"/>
          <ac:picMkLst>
            <pc:docMk/>
            <pc:sldMk cId="2322622297" sldId="257"/>
            <ac:picMk id="29" creationId="{DB0B86D5-A121-0FAF-ED95-009F5738AD4E}"/>
          </ac:picMkLst>
        </pc:picChg>
        <pc:picChg chg="add mod">
          <ac:chgData name="Tanvir  Zahid" userId="536e618c-dc10-4837-aa3f-008243edfaf8" providerId="ADAL" clId="{B23C01C3-BA6B-4D42-B91B-D341A342C916}" dt="2025-04-20T17:23:50.733" v="152"/>
          <ac:picMkLst>
            <pc:docMk/>
            <pc:sldMk cId="2322622297" sldId="257"/>
            <ac:picMk id="30" creationId="{A50315A5-C55B-E27A-74D5-DB5B993BECC1}"/>
          </ac:picMkLst>
        </pc:picChg>
        <pc:picChg chg="del">
          <ac:chgData name="Tanvir  Zahid" userId="536e618c-dc10-4837-aa3f-008243edfaf8" providerId="ADAL" clId="{B23C01C3-BA6B-4D42-B91B-D341A342C916}" dt="2025-04-20T17:16:25.119" v="136" actId="21"/>
          <ac:picMkLst>
            <pc:docMk/>
            <pc:sldMk cId="2322622297" sldId="257"/>
            <ac:picMk id="1030" creationId="{98A45B52-ABF0-002B-DB9A-103DC10BF04D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27:22.883" v="167"/>
        <pc:sldMkLst>
          <pc:docMk/>
          <pc:sldMk cId="816685213" sldId="258"/>
        </pc:sldMkLst>
        <pc:picChg chg="add del mod">
          <ac:chgData name="Tanvir  Zahid" userId="536e618c-dc10-4837-aa3f-008243edfaf8" providerId="ADAL" clId="{B23C01C3-BA6B-4D42-B91B-D341A342C916}" dt="2025-04-20T17:10:46.245" v="130"/>
          <ac:picMkLst>
            <pc:docMk/>
            <pc:sldMk cId="816685213" sldId="258"/>
            <ac:picMk id="10" creationId="{37113E75-FCD1-5F1C-D129-5512A3F8236D}"/>
          </ac:picMkLst>
        </pc:picChg>
        <pc:picChg chg="add del mod ord">
          <ac:chgData name="Tanvir  Zahid" userId="536e618c-dc10-4837-aa3f-008243edfaf8" providerId="ADAL" clId="{B23C01C3-BA6B-4D42-B91B-D341A342C916}" dt="2025-04-20T17:20:26.627" v="143"/>
          <ac:picMkLst>
            <pc:docMk/>
            <pc:sldMk cId="816685213" sldId="258"/>
            <ac:picMk id="15" creationId="{E1E9D50A-D5AD-6605-598C-7D9917E896D8}"/>
          </ac:picMkLst>
        </pc:picChg>
        <pc:picChg chg="add del mod">
          <ac:chgData name="Tanvir  Zahid" userId="536e618c-dc10-4837-aa3f-008243edfaf8" providerId="ADAL" clId="{B23C01C3-BA6B-4D42-B91B-D341A342C916}" dt="2025-04-20T17:25:20.123" v="154"/>
          <ac:picMkLst>
            <pc:docMk/>
            <pc:sldMk cId="816685213" sldId="258"/>
            <ac:picMk id="16" creationId="{AAA684F4-9A9A-EDF9-0252-5353D6910E9E}"/>
          </ac:picMkLst>
        </pc:picChg>
        <pc:picChg chg="add del mod ord">
          <ac:chgData name="Tanvir  Zahid" userId="536e618c-dc10-4837-aa3f-008243edfaf8" providerId="ADAL" clId="{B23C01C3-BA6B-4D42-B91B-D341A342C916}" dt="2025-04-20T17:25:26.893" v="155"/>
          <ac:picMkLst>
            <pc:docMk/>
            <pc:sldMk cId="816685213" sldId="258"/>
            <ac:picMk id="20" creationId="{A91E1ECF-E900-4420-7379-81CA0E39DE37}"/>
          </ac:picMkLst>
        </pc:picChg>
        <pc:picChg chg="add del mod">
          <ac:chgData name="Tanvir  Zahid" userId="536e618c-dc10-4837-aa3f-008243edfaf8" providerId="ADAL" clId="{B23C01C3-BA6B-4D42-B91B-D341A342C916}" dt="2025-04-20T17:25:33.248" v="157"/>
          <ac:picMkLst>
            <pc:docMk/>
            <pc:sldMk cId="816685213" sldId="258"/>
            <ac:picMk id="21" creationId="{A81F2516-0384-A966-CDA5-309CFF4BBCE1}"/>
          </ac:picMkLst>
        </pc:picChg>
        <pc:picChg chg="add del mod ord">
          <ac:chgData name="Tanvir  Zahid" userId="536e618c-dc10-4837-aa3f-008243edfaf8" providerId="ADAL" clId="{B23C01C3-BA6B-4D42-B91B-D341A342C916}" dt="2025-04-20T17:25:55.334" v="158"/>
          <ac:picMkLst>
            <pc:docMk/>
            <pc:sldMk cId="816685213" sldId="258"/>
            <ac:picMk id="24" creationId="{D63501DA-1DDE-5D1B-9036-42C179CC4C04}"/>
          </ac:picMkLst>
        </pc:picChg>
        <pc:picChg chg="add del mod">
          <ac:chgData name="Tanvir  Zahid" userId="536e618c-dc10-4837-aa3f-008243edfaf8" providerId="ADAL" clId="{B23C01C3-BA6B-4D42-B91B-D341A342C916}" dt="2025-04-20T17:25:56.646" v="160"/>
          <ac:picMkLst>
            <pc:docMk/>
            <pc:sldMk cId="816685213" sldId="258"/>
            <ac:picMk id="25" creationId="{59D02430-2747-6F6E-490D-4F86F2898378}"/>
          </ac:picMkLst>
        </pc:picChg>
        <pc:picChg chg="add del mod ord">
          <ac:chgData name="Tanvir  Zahid" userId="536e618c-dc10-4837-aa3f-008243edfaf8" providerId="ADAL" clId="{B23C01C3-BA6B-4D42-B91B-D341A342C916}" dt="2025-04-20T17:26:07.387" v="161"/>
          <ac:picMkLst>
            <pc:docMk/>
            <pc:sldMk cId="816685213" sldId="258"/>
            <ac:picMk id="28" creationId="{4B5A383F-C4CB-485C-6AA4-82D2B81FBDD6}"/>
          </ac:picMkLst>
        </pc:picChg>
        <pc:picChg chg="add del mod">
          <ac:chgData name="Tanvir  Zahid" userId="536e618c-dc10-4837-aa3f-008243edfaf8" providerId="ADAL" clId="{B23C01C3-BA6B-4D42-B91B-D341A342C916}" dt="2025-04-20T17:26:11.294" v="163"/>
          <ac:picMkLst>
            <pc:docMk/>
            <pc:sldMk cId="816685213" sldId="258"/>
            <ac:picMk id="29" creationId="{9ADDD568-52DC-5B47-3FA6-A57DAB3E0BEF}"/>
          </ac:picMkLst>
        </pc:picChg>
        <pc:picChg chg="add del mod ord">
          <ac:chgData name="Tanvir  Zahid" userId="536e618c-dc10-4837-aa3f-008243edfaf8" providerId="ADAL" clId="{B23C01C3-BA6B-4D42-B91B-D341A342C916}" dt="2025-04-20T17:26:43.509" v="164"/>
          <ac:picMkLst>
            <pc:docMk/>
            <pc:sldMk cId="816685213" sldId="258"/>
            <ac:picMk id="32" creationId="{6B9437AC-56C6-603A-E015-90B66FF08DD1}"/>
          </ac:picMkLst>
        </pc:picChg>
        <pc:picChg chg="add del mod">
          <ac:chgData name="Tanvir  Zahid" userId="536e618c-dc10-4837-aa3f-008243edfaf8" providerId="ADAL" clId="{B23C01C3-BA6B-4D42-B91B-D341A342C916}" dt="2025-04-20T17:26:46.562" v="166"/>
          <ac:picMkLst>
            <pc:docMk/>
            <pc:sldMk cId="816685213" sldId="258"/>
            <ac:picMk id="33" creationId="{3B182760-7F4F-1817-129E-9FB9F8E75610}"/>
          </ac:picMkLst>
        </pc:picChg>
        <pc:picChg chg="add del mod ord">
          <ac:chgData name="Tanvir  Zahid" userId="536e618c-dc10-4837-aa3f-008243edfaf8" providerId="ADAL" clId="{B23C01C3-BA6B-4D42-B91B-D341A342C916}" dt="2025-04-20T17:27:22.883" v="167"/>
          <ac:picMkLst>
            <pc:docMk/>
            <pc:sldMk cId="816685213" sldId="258"/>
            <ac:picMk id="36" creationId="{C529E4E5-253C-67BA-B117-173935AE8529}"/>
          </ac:picMkLst>
        </pc:picChg>
        <pc:picChg chg="add mod">
          <ac:chgData name="Tanvir  Zahid" userId="536e618c-dc10-4837-aa3f-008243edfaf8" providerId="ADAL" clId="{B23C01C3-BA6B-4D42-B91B-D341A342C916}" dt="2025-04-20T17:27:22.883" v="167"/>
          <ac:picMkLst>
            <pc:docMk/>
            <pc:sldMk cId="816685213" sldId="258"/>
            <ac:picMk id="37" creationId="{4E2A5D9E-CE67-9B39-73EF-975B638AB43C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33:13.888" v="181"/>
        <pc:sldMkLst>
          <pc:docMk/>
          <pc:sldMk cId="1421102637" sldId="259"/>
        </pc:sldMkLst>
        <pc:picChg chg="add del mod">
          <ac:chgData name="Tanvir  Zahid" userId="536e618c-dc10-4837-aa3f-008243edfaf8" providerId="ADAL" clId="{B23C01C3-BA6B-4D42-B91B-D341A342C916}" dt="2025-04-20T17:32:53.181" v="180"/>
          <ac:picMkLst>
            <pc:docMk/>
            <pc:sldMk cId="1421102637" sldId="259"/>
            <ac:picMk id="16" creationId="{803A6D71-297A-FB16-222F-BFEA4BF97A90}"/>
          </ac:picMkLst>
        </pc:picChg>
        <pc:picChg chg="add del mod ord">
          <ac:chgData name="Tanvir  Zahid" userId="536e618c-dc10-4837-aa3f-008243edfaf8" providerId="ADAL" clId="{B23C01C3-BA6B-4D42-B91B-D341A342C916}" dt="2025-04-20T17:33:13.888" v="181"/>
          <ac:picMkLst>
            <pc:docMk/>
            <pc:sldMk cId="1421102637" sldId="259"/>
            <ac:picMk id="19" creationId="{AC62E2C4-C61C-E48F-EE1A-ABB22B4B1F9F}"/>
          </ac:picMkLst>
        </pc:picChg>
        <pc:picChg chg="add mod">
          <ac:chgData name="Tanvir  Zahid" userId="536e618c-dc10-4837-aa3f-008243edfaf8" providerId="ADAL" clId="{B23C01C3-BA6B-4D42-B91B-D341A342C916}" dt="2025-04-20T17:33:13.888" v="181"/>
          <ac:picMkLst>
            <pc:docMk/>
            <pc:sldMk cId="1421102637" sldId="259"/>
            <ac:picMk id="20" creationId="{756CD5B9-5C4F-2249-8704-624C6642D3EA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41:18.470" v="197"/>
        <pc:sldMkLst>
          <pc:docMk/>
          <pc:sldMk cId="780606123" sldId="260"/>
        </pc:sldMkLst>
        <pc:picChg chg="add del mod">
          <ac:chgData name="Tanvir  Zahid" userId="536e618c-dc10-4837-aa3f-008243edfaf8" providerId="ADAL" clId="{B23C01C3-BA6B-4D42-B91B-D341A342C916}" dt="2025-04-20T17:40:33.974" v="196"/>
          <ac:picMkLst>
            <pc:docMk/>
            <pc:sldMk cId="780606123" sldId="260"/>
            <ac:picMk id="29" creationId="{5528773B-FAA6-0E0C-2647-DD0BC9221754}"/>
          </ac:picMkLst>
        </pc:picChg>
        <pc:picChg chg="add del mod ord">
          <ac:chgData name="Tanvir  Zahid" userId="536e618c-dc10-4837-aa3f-008243edfaf8" providerId="ADAL" clId="{B23C01C3-BA6B-4D42-B91B-D341A342C916}" dt="2025-04-20T17:41:18.470" v="197"/>
          <ac:picMkLst>
            <pc:docMk/>
            <pc:sldMk cId="780606123" sldId="260"/>
            <ac:picMk id="32" creationId="{5117D26D-46EE-79A2-AFE3-436A7714C75F}"/>
          </ac:picMkLst>
        </pc:picChg>
        <pc:picChg chg="add mod">
          <ac:chgData name="Tanvir  Zahid" userId="536e618c-dc10-4837-aa3f-008243edfaf8" providerId="ADAL" clId="{B23C01C3-BA6B-4D42-B91B-D341A342C916}" dt="2025-04-20T17:41:18.470" v="197"/>
          <ac:picMkLst>
            <pc:docMk/>
            <pc:sldMk cId="780606123" sldId="260"/>
            <ac:picMk id="33" creationId="{3D02AC70-5EF8-714A-FF2A-3B1910510ECE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30:44.965" v="177"/>
        <pc:sldMkLst>
          <pc:docMk/>
          <pc:sldMk cId="1758122540" sldId="261"/>
        </pc:sldMkLst>
        <pc:picChg chg="add del mod">
          <ac:chgData name="Tanvir  Zahid" userId="536e618c-dc10-4837-aa3f-008243edfaf8" providerId="ADAL" clId="{B23C01C3-BA6B-4D42-B91B-D341A342C916}" dt="2025-04-20T17:28:36.370" v="170"/>
          <ac:picMkLst>
            <pc:docMk/>
            <pc:sldMk cId="1758122540" sldId="261"/>
            <ac:picMk id="23" creationId="{A1C152F6-2230-3D14-D92B-63EA6C9BE57D}"/>
          </ac:picMkLst>
        </pc:picChg>
        <pc:picChg chg="add del mod ord">
          <ac:chgData name="Tanvir  Zahid" userId="536e618c-dc10-4837-aa3f-008243edfaf8" providerId="ADAL" clId="{B23C01C3-BA6B-4D42-B91B-D341A342C916}" dt="2025-04-20T17:29:03.320" v="171"/>
          <ac:picMkLst>
            <pc:docMk/>
            <pc:sldMk cId="1758122540" sldId="261"/>
            <ac:picMk id="26" creationId="{35BA9451-E7AE-4A26-1A36-70ECDDF1D911}"/>
          </ac:picMkLst>
        </pc:picChg>
        <pc:picChg chg="add del mod">
          <ac:chgData name="Tanvir  Zahid" userId="536e618c-dc10-4837-aa3f-008243edfaf8" providerId="ADAL" clId="{B23C01C3-BA6B-4D42-B91B-D341A342C916}" dt="2025-04-20T17:29:04.330" v="173"/>
          <ac:picMkLst>
            <pc:docMk/>
            <pc:sldMk cId="1758122540" sldId="261"/>
            <ac:picMk id="27" creationId="{F7EF8AC5-527F-90E7-BCC8-6767007B9571}"/>
          </ac:picMkLst>
        </pc:picChg>
        <pc:picChg chg="add del mod ord">
          <ac:chgData name="Tanvir  Zahid" userId="536e618c-dc10-4837-aa3f-008243edfaf8" providerId="ADAL" clId="{B23C01C3-BA6B-4D42-B91B-D341A342C916}" dt="2025-04-20T17:29:11.170" v="174"/>
          <ac:picMkLst>
            <pc:docMk/>
            <pc:sldMk cId="1758122540" sldId="261"/>
            <ac:picMk id="30" creationId="{D90DACC5-F34E-1CD5-BBC5-71A39C06B7C4}"/>
          </ac:picMkLst>
        </pc:picChg>
        <pc:picChg chg="add del mod">
          <ac:chgData name="Tanvir  Zahid" userId="536e618c-dc10-4837-aa3f-008243edfaf8" providerId="ADAL" clId="{B23C01C3-BA6B-4D42-B91B-D341A342C916}" dt="2025-04-20T17:29:12.123" v="176"/>
          <ac:picMkLst>
            <pc:docMk/>
            <pc:sldMk cId="1758122540" sldId="261"/>
            <ac:picMk id="31" creationId="{C93F9616-1102-9107-DC7A-DD120CD05A3A}"/>
          </ac:picMkLst>
        </pc:picChg>
        <pc:picChg chg="add del mod ord">
          <ac:chgData name="Tanvir  Zahid" userId="536e618c-dc10-4837-aa3f-008243edfaf8" providerId="ADAL" clId="{B23C01C3-BA6B-4D42-B91B-D341A342C916}" dt="2025-04-20T17:30:44.965" v="177"/>
          <ac:picMkLst>
            <pc:docMk/>
            <pc:sldMk cId="1758122540" sldId="261"/>
            <ac:picMk id="34" creationId="{0D3888FA-787E-DD3F-07DC-8CB5F9C04154}"/>
          </ac:picMkLst>
        </pc:picChg>
        <pc:picChg chg="add mod">
          <ac:chgData name="Tanvir  Zahid" userId="536e618c-dc10-4837-aa3f-008243edfaf8" providerId="ADAL" clId="{B23C01C3-BA6B-4D42-B91B-D341A342C916}" dt="2025-04-20T17:30:44.965" v="177"/>
          <ac:picMkLst>
            <pc:docMk/>
            <pc:sldMk cId="1758122540" sldId="261"/>
            <ac:picMk id="35" creationId="{D547CB76-B1B1-4A3A-97CD-EBC644451F92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48:09.126" v="211"/>
        <pc:sldMkLst>
          <pc:docMk/>
          <pc:sldMk cId="1580381129" sldId="262"/>
        </pc:sldMkLst>
        <pc:picChg chg="add del mod">
          <ac:chgData name="Tanvir  Zahid" userId="536e618c-dc10-4837-aa3f-008243edfaf8" providerId="ADAL" clId="{B23C01C3-BA6B-4D42-B91B-D341A342C916}" dt="2025-04-20T17:46:59.051" v="201"/>
          <ac:picMkLst>
            <pc:docMk/>
            <pc:sldMk cId="1580381129" sldId="262"/>
            <ac:picMk id="12" creationId="{AFC1AA7F-8473-02C7-1A05-3E0C2FDE0540}"/>
          </ac:picMkLst>
        </pc:picChg>
        <pc:picChg chg="add del mod ord">
          <ac:chgData name="Tanvir  Zahid" userId="536e618c-dc10-4837-aa3f-008243edfaf8" providerId="ADAL" clId="{B23C01C3-BA6B-4D42-B91B-D341A342C916}" dt="2025-04-20T17:47:22.179" v="202"/>
          <ac:picMkLst>
            <pc:docMk/>
            <pc:sldMk cId="1580381129" sldId="262"/>
            <ac:picMk id="15" creationId="{93861FF8-5377-E5E9-4219-36F0D2BC1F34}"/>
          </ac:picMkLst>
        </pc:picChg>
        <pc:picChg chg="add del mod">
          <ac:chgData name="Tanvir  Zahid" userId="536e618c-dc10-4837-aa3f-008243edfaf8" providerId="ADAL" clId="{B23C01C3-BA6B-4D42-B91B-D341A342C916}" dt="2025-04-20T17:47:23.610" v="204"/>
          <ac:picMkLst>
            <pc:docMk/>
            <pc:sldMk cId="1580381129" sldId="262"/>
            <ac:picMk id="16" creationId="{088DB493-38C6-E5FC-A8F9-2A82A8FA814B}"/>
          </ac:picMkLst>
        </pc:picChg>
        <pc:picChg chg="add del mod ord">
          <ac:chgData name="Tanvir  Zahid" userId="536e618c-dc10-4837-aa3f-008243edfaf8" providerId="ADAL" clId="{B23C01C3-BA6B-4D42-B91B-D341A342C916}" dt="2025-04-20T17:47:30.593" v="205"/>
          <ac:picMkLst>
            <pc:docMk/>
            <pc:sldMk cId="1580381129" sldId="262"/>
            <ac:picMk id="19" creationId="{2F67B8C0-1AED-C44C-6FBF-F0ADEE516E66}"/>
          </ac:picMkLst>
        </pc:picChg>
        <pc:picChg chg="add del mod">
          <ac:chgData name="Tanvir  Zahid" userId="536e618c-dc10-4837-aa3f-008243edfaf8" providerId="ADAL" clId="{B23C01C3-BA6B-4D42-B91B-D341A342C916}" dt="2025-04-20T17:47:31.871" v="207"/>
          <ac:picMkLst>
            <pc:docMk/>
            <pc:sldMk cId="1580381129" sldId="262"/>
            <ac:picMk id="20" creationId="{F6ED9F85-B6D7-E508-6938-E0A5C4A6FE6B}"/>
          </ac:picMkLst>
        </pc:picChg>
        <pc:picChg chg="add del mod ord">
          <ac:chgData name="Tanvir  Zahid" userId="536e618c-dc10-4837-aa3f-008243edfaf8" providerId="ADAL" clId="{B23C01C3-BA6B-4D42-B91B-D341A342C916}" dt="2025-04-20T17:47:48.671" v="208"/>
          <ac:picMkLst>
            <pc:docMk/>
            <pc:sldMk cId="1580381129" sldId="262"/>
            <ac:picMk id="23" creationId="{FD49C60E-2800-3A1E-DE91-C832F0FF3C96}"/>
          </ac:picMkLst>
        </pc:picChg>
        <pc:picChg chg="add del mod">
          <ac:chgData name="Tanvir  Zahid" userId="536e618c-dc10-4837-aa3f-008243edfaf8" providerId="ADAL" clId="{B23C01C3-BA6B-4D42-B91B-D341A342C916}" dt="2025-04-20T17:47:52.209" v="210"/>
          <ac:picMkLst>
            <pc:docMk/>
            <pc:sldMk cId="1580381129" sldId="262"/>
            <ac:picMk id="24" creationId="{9B8BE1A9-60BF-42F0-5110-A431BDA91538}"/>
          </ac:picMkLst>
        </pc:picChg>
        <pc:picChg chg="add del mod ord">
          <ac:chgData name="Tanvir  Zahid" userId="536e618c-dc10-4837-aa3f-008243edfaf8" providerId="ADAL" clId="{B23C01C3-BA6B-4D42-B91B-D341A342C916}" dt="2025-04-20T17:48:09.126" v="211"/>
          <ac:picMkLst>
            <pc:docMk/>
            <pc:sldMk cId="1580381129" sldId="262"/>
            <ac:picMk id="27" creationId="{C236394E-19B0-2453-2A92-ECCBEA21AFEC}"/>
          </ac:picMkLst>
        </pc:picChg>
        <pc:picChg chg="add mod">
          <ac:chgData name="Tanvir  Zahid" userId="536e618c-dc10-4837-aa3f-008243edfaf8" providerId="ADAL" clId="{B23C01C3-BA6B-4D42-B91B-D341A342C916}" dt="2025-04-20T17:48:09.126" v="211"/>
          <ac:picMkLst>
            <pc:docMk/>
            <pc:sldMk cId="1580381129" sldId="262"/>
            <ac:picMk id="28" creationId="{A24BE4D1-EF37-5DCE-0BF3-F62A0859D48E}"/>
          </ac:picMkLst>
        </pc:picChg>
      </pc:sldChg>
      <pc:sldChg chg="addSp delSp modSp mod modTransition modAnim">
        <pc:chgData name="Tanvir  Zahid" userId="536e618c-dc10-4837-aa3f-008243edfaf8" providerId="ADAL" clId="{B23C01C3-BA6B-4D42-B91B-D341A342C916}" dt="2025-04-20T17:52:05.864" v="222"/>
        <pc:sldMkLst>
          <pc:docMk/>
          <pc:sldMk cId="2213185372" sldId="263"/>
        </pc:sldMkLst>
        <pc:picChg chg="add del mod">
          <ac:chgData name="Tanvir  Zahid" userId="536e618c-dc10-4837-aa3f-008243edfaf8" providerId="ADAL" clId="{B23C01C3-BA6B-4D42-B91B-D341A342C916}" dt="2025-04-20T17:51:54.493" v="221"/>
          <ac:picMkLst>
            <pc:docMk/>
            <pc:sldMk cId="2213185372" sldId="263"/>
            <ac:picMk id="11" creationId="{3E494A96-9785-1FD1-CAB4-99519D1AD709}"/>
          </ac:picMkLst>
        </pc:picChg>
        <pc:picChg chg="add del mod ord">
          <ac:chgData name="Tanvir  Zahid" userId="536e618c-dc10-4837-aa3f-008243edfaf8" providerId="ADAL" clId="{B23C01C3-BA6B-4D42-B91B-D341A342C916}" dt="2025-04-20T17:52:05.864" v="222"/>
          <ac:picMkLst>
            <pc:docMk/>
            <pc:sldMk cId="2213185372" sldId="263"/>
            <ac:picMk id="14" creationId="{9FA95B96-AA6B-7A35-9AF0-138F4C5A0A42}"/>
          </ac:picMkLst>
        </pc:picChg>
        <pc:picChg chg="add mod">
          <ac:chgData name="Tanvir  Zahid" userId="536e618c-dc10-4837-aa3f-008243edfaf8" providerId="ADAL" clId="{B23C01C3-BA6B-4D42-B91B-D341A342C916}" dt="2025-04-20T17:52:05.864" v="222"/>
          <ac:picMkLst>
            <pc:docMk/>
            <pc:sldMk cId="2213185372" sldId="263"/>
            <ac:picMk id="15" creationId="{DA9167E1-1115-0BB0-D19D-A7E73236AC32}"/>
          </ac:picMkLst>
        </pc:picChg>
      </pc:sldChg>
      <pc:sldChg chg="addSp delSp modSp add mod ord modTransition modAnim">
        <pc:chgData name="Tanvir  Zahid" userId="536e618c-dc10-4837-aa3f-008243edfaf8" providerId="ADAL" clId="{B23C01C3-BA6B-4D42-B91B-D341A342C916}" dt="2025-04-20T17:37:32.299" v="193"/>
        <pc:sldMkLst>
          <pc:docMk/>
          <pc:sldMk cId="2600881344" sldId="264"/>
        </pc:sldMkLst>
        <pc:spChg chg="del mod">
          <ac:chgData name="Tanvir  Zahid" userId="536e618c-dc10-4837-aa3f-008243edfaf8" providerId="ADAL" clId="{B23C01C3-BA6B-4D42-B91B-D341A342C916}" dt="2025-04-19T21:45:42.031" v="4" actId="478"/>
          <ac:spMkLst>
            <pc:docMk/>
            <pc:sldMk cId="2600881344" sldId="264"/>
            <ac:spMk id="7" creationId="{3E09052D-DC2F-86C6-48E6-69966F322E79}"/>
          </ac:spMkLst>
        </pc:spChg>
        <pc:picChg chg="add mod">
          <ac:chgData name="Tanvir  Zahid" userId="536e618c-dc10-4837-aa3f-008243edfaf8" providerId="ADAL" clId="{B23C01C3-BA6B-4D42-B91B-D341A342C916}" dt="2025-04-20T17:08:42.997" v="125" actId="1076"/>
          <ac:picMkLst>
            <pc:docMk/>
            <pc:sldMk cId="2600881344" sldId="264"/>
            <ac:picMk id="2" creationId="{B7AF8099-7F46-1432-FBBE-4C59F21DBACD}"/>
          </ac:picMkLst>
        </pc:picChg>
        <pc:picChg chg="del">
          <ac:chgData name="Tanvir  Zahid" userId="536e618c-dc10-4837-aa3f-008243edfaf8" providerId="ADAL" clId="{B23C01C3-BA6B-4D42-B91B-D341A342C916}" dt="2025-04-19T21:45:36.027" v="1" actId="478"/>
          <ac:picMkLst>
            <pc:docMk/>
            <pc:sldMk cId="2600881344" sldId="264"/>
            <ac:picMk id="5" creationId="{05E24344-058C-6815-C426-DEA333970154}"/>
          </ac:picMkLst>
        </pc:picChg>
        <pc:picChg chg="add del mod">
          <ac:chgData name="Tanvir  Zahid" userId="536e618c-dc10-4837-aa3f-008243edfaf8" providerId="ADAL" clId="{B23C01C3-BA6B-4D42-B91B-D341A342C916}" dt="2025-04-20T17:34:37.139" v="184"/>
          <ac:picMkLst>
            <pc:docMk/>
            <pc:sldMk cId="2600881344" sldId="264"/>
            <ac:picMk id="14" creationId="{736EAC69-4BB3-6DFD-0B24-7C5BE5A94870}"/>
          </ac:picMkLst>
        </pc:picChg>
        <pc:picChg chg="add del mod ord">
          <ac:chgData name="Tanvir  Zahid" userId="536e618c-dc10-4837-aa3f-008243edfaf8" providerId="ADAL" clId="{B23C01C3-BA6B-4D42-B91B-D341A342C916}" dt="2025-04-20T17:35:02.617" v="185"/>
          <ac:picMkLst>
            <pc:docMk/>
            <pc:sldMk cId="2600881344" sldId="264"/>
            <ac:picMk id="19" creationId="{F168CB2C-D862-8CD9-393A-EA65E56606C0}"/>
          </ac:picMkLst>
        </pc:picChg>
        <pc:picChg chg="add del mod">
          <ac:chgData name="Tanvir  Zahid" userId="536e618c-dc10-4837-aa3f-008243edfaf8" providerId="ADAL" clId="{B23C01C3-BA6B-4D42-B91B-D341A342C916}" dt="2025-04-20T17:36:06.815" v="189"/>
          <ac:picMkLst>
            <pc:docMk/>
            <pc:sldMk cId="2600881344" sldId="264"/>
            <ac:picMk id="20" creationId="{917AD3A5-95E2-9B6A-AD1F-266D605575D6}"/>
          </ac:picMkLst>
        </pc:picChg>
        <pc:picChg chg="add del mod ord">
          <ac:chgData name="Tanvir  Zahid" userId="536e618c-dc10-4837-aa3f-008243edfaf8" providerId="ADAL" clId="{B23C01C3-BA6B-4D42-B91B-D341A342C916}" dt="2025-04-20T17:36:44.048" v="190"/>
          <ac:picMkLst>
            <pc:docMk/>
            <pc:sldMk cId="2600881344" sldId="264"/>
            <ac:picMk id="26" creationId="{A4DC3E73-6ACA-593A-EEEE-5222D6D58641}"/>
          </ac:picMkLst>
        </pc:picChg>
        <pc:picChg chg="add del mod">
          <ac:chgData name="Tanvir  Zahid" userId="536e618c-dc10-4837-aa3f-008243edfaf8" providerId="ADAL" clId="{B23C01C3-BA6B-4D42-B91B-D341A342C916}" dt="2025-04-20T17:36:46.184" v="192"/>
          <ac:picMkLst>
            <pc:docMk/>
            <pc:sldMk cId="2600881344" sldId="264"/>
            <ac:picMk id="27" creationId="{E8B5CA72-C42D-FCAB-B5B9-7FDA4E71E1A8}"/>
          </ac:picMkLst>
        </pc:picChg>
        <pc:picChg chg="add del mod ord">
          <ac:chgData name="Tanvir  Zahid" userId="536e618c-dc10-4837-aa3f-008243edfaf8" providerId="ADAL" clId="{B23C01C3-BA6B-4D42-B91B-D341A342C916}" dt="2025-04-20T17:37:32.299" v="193"/>
          <ac:picMkLst>
            <pc:docMk/>
            <pc:sldMk cId="2600881344" sldId="264"/>
            <ac:picMk id="30" creationId="{98938BB9-848C-938C-4776-7EE1669091DC}"/>
          </ac:picMkLst>
        </pc:picChg>
        <pc:picChg chg="add mod">
          <ac:chgData name="Tanvir  Zahid" userId="536e618c-dc10-4837-aa3f-008243edfaf8" providerId="ADAL" clId="{B23C01C3-BA6B-4D42-B91B-D341A342C916}" dt="2025-04-20T17:37:32.299" v="193"/>
          <ac:picMkLst>
            <pc:docMk/>
            <pc:sldMk cId="2600881344" sldId="264"/>
            <ac:picMk id="31" creationId="{3CEFDFF7-472B-11D4-BDF8-C05DDA7A7351}"/>
          </ac:picMkLst>
        </pc:picChg>
        <pc:inkChg chg="add">
          <ac:chgData name="Tanvir  Zahid" userId="536e618c-dc10-4837-aa3f-008243edfaf8" providerId="ADAL" clId="{B23C01C3-BA6B-4D42-B91B-D341A342C916}" dt="2025-04-20T17:35:17.695" v="186"/>
          <ac:inkMkLst>
            <pc:docMk/>
            <pc:sldMk cId="2600881344" sldId="264"/>
            <ac:inkMk id="23" creationId="{DB549848-962A-5214-81F3-3813B31C874A}"/>
          </ac:inkMkLst>
        </pc:inkChg>
      </pc:sldChg>
      <pc:sldChg chg="addSp delSp modSp add mod ord modTransition">
        <pc:chgData name="Tanvir  Zahid" userId="536e618c-dc10-4837-aa3f-008243edfaf8" providerId="ADAL" clId="{B23C01C3-BA6B-4D42-B91B-D341A342C916}" dt="2025-04-20T17:44:26.407" v="198"/>
        <pc:sldMkLst>
          <pc:docMk/>
          <pc:sldMk cId="3874624625" sldId="265"/>
        </pc:sldMkLst>
        <pc:spChg chg="mod">
          <ac:chgData name="Tanvir  Zahid" userId="536e618c-dc10-4837-aa3f-008243edfaf8" providerId="ADAL" clId="{B23C01C3-BA6B-4D42-B91B-D341A342C916}" dt="2025-04-20T16:41:20.448" v="57" actId="1076"/>
          <ac:spMkLst>
            <pc:docMk/>
            <pc:sldMk cId="3874624625" sldId="265"/>
            <ac:spMk id="4" creationId="{F80BDBC5-7908-EDA2-65CC-373E8BF1A4C1}"/>
          </ac:spMkLst>
        </pc:spChg>
        <pc:spChg chg="add mod">
          <ac:chgData name="Tanvir  Zahid" userId="536e618c-dc10-4837-aa3f-008243edfaf8" providerId="ADAL" clId="{B23C01C3-BA6B-4D42-B91B-D341A342C916}" dt="2025-04-20T16:40:26.469" v="47" actId="20577"/>
          <ac:spMkLst>
            <pc:docMk/>
            <pc:sldMk cId="3874624625" sldId="265"/>
            <ac:spMk id="6" creationId="{43A3EF0F-2FEA-7127-030A-7377848966CD}"/>
          </ac:spMkLst>
        </pc:spChg>
        <pc:spChg chg="add del mod">
          <ac:chgData name="Tanvir  Zahid" userId="536e618c-dc10-4837-aa3f-008243edfaf8" providerId="ADAL" clId="{B23C01C3-BA6B-4D42-B91B-D341A342C916}" dt="2025-04-20T16:40:59.493" v="49"/>
          <ac:spMkLst>
            <pc:docMk/>
            <pc:sldMk cId="3874624625" sldId="265"/>
            <ac:spMk id="8" creationId="{FC519258-8B94-82C5-9BFF-D710ED2A91A8}"/>
          </ac:spMkLst>
        </pc:spChg>
        <pc:spChg chg="add mod">
          <ac:chgData name="Tanvir  Zahid" userId="536e618c-dc10-4837-aa3f-008243edfaf8" providerId="ADAL" clId="{B23C01C3-BA6B-4D42-B91B-D341A342C916}" dt="2025-04-20T16:41:18.045" v="56" actId="1076"/>
          <ac:spMkLst>
            <pc:docMk/>
            <pc:sldMk cId="3874624625" sldId="265"/>
            <ac:spMk id="9" creationId="{8A746D38-CEC6-8D90-8D70-8DD6B197854E}"/>
          </ac:spMkLst>
        </pc:spChg>
        <pc:spChg chg="add del mod">
          <ac:chgData name="Tanvir  Zahid" userId="536e618c-dc10-4837-aa3f-008243edfaf8" providerId="ADAL" clId="{B23C01C3-BA6B-4D42-B91B-D341A342C916}" dt="2025-04-20T16:41:05.031" v="53"/>
          <ac:spMkLst>
            <pc:docMk/>
            <pc:sldMk cId="3874624625" sldId="265"/>
            <ac:spMk id="10" creationId="{650C2560-40E4-19C3-4EDB-C3CBFC6CC493}"/>
          </ac:spMkLst>
        </pc:spChg>
        <pc:spChg chg="add mod">
          <ac:chgData name="Tanvir  Zahid" userId="536e618c-dc10-4837-aa3f-008243edfaf8" providerId="ADAL" clId="{B23C01C3-BA6B-4D42-B91B-D341A342C916}" dt="2025-04-20T16:41:30.416" v="60"/>
          <ac:spMkLst>
            <pc:docMk/>
            <pc:sldMk cId="3874624625" sldId="265"/>
            <ac:spMk id="11" creationId="{75E324AC-CB5E-4C5D-3694-B4D46AB77D36}"/>
          </ac:spMkLst>
        </pc:spChg>
        <pc:spChg chg="add mod">
          <ac:chgData name="Tanvir  Zahid" userId="536e618c-dc10-4837-aa3f-008243edfaf8" providerId="ADAL" clId="{B23C01C3-BA6B-4D42-B91B-D341A342C916}" dt="2025-04-20T16:46:20.993" v="92" actId="1076"/>
          <ac:spMkLst>
            <pc:docMk/>
            <pc:sldMk cId="3874624625" sldId="265"/>
            <ac:spMk id="16" creationId="{C48F267A-EE0A-E2C7-91AB-ABB000D0D348}"/>
          </ac:spMkLst>
        </pc:spChg>
        <pc:spChg chg="add mod">
          <ac:chgData name="Tanvir  Zahid" userId="536e618c-dc10-4837-aa3f-008243edfaf8" providerId="ADAL" clId="{B23C01C3-BA6B-4D42-B91B-D341A342C916}" dt="2025-04-20T16:46:16.899" v="91" actId="1076"/>
          <ac:spMkLst>
            <pc:docMk/>
            <pc:sldMk cId="3874624625" sldId="265"/>
            <ac:spMk id="23" creationId="{A9D46F86-3C61-D6DE-DB9D-90D29D703B7E}"/>
          </ac:spMkLst>
        </pc:spChg>
        <pc:spChg chg="add mod">
          <ac:chgData name="Tanvir  Zahid" userId="536e618c-dc10-4837-aa3f-008243edfaf8" providerId="ADAL" clId="{B23C01C3-BA6B-4D42-B91B-D341A342C916}" dt="2025-04-20T16:46:48.748" v="99" actId="1076"/>
          <ac:spMkLst>
            <pc:docMk/>
            <pc:sldMk cId="3874624625" sldId="265"/>
            <ac:spMk id="28" creationId="{69B02F7A-EB05-4BD8-2B3A-84CA23FE9CCE}"/>
          </ac:spMkLst>
        </pc:spChg>
        <pc:spChg chg="add del mod">
          <ac:chgData name="Tanvir  Zahid" userId="536e618c-dc10-4837-aa3f-008243edfaf8" providerId="ADAL" clId="{B23C01C3-BA6B-4D42-B91B-D341A342C916}" dt="2025-04-20T16:46:42.626" v="96"/>
          <ac:spMkLst>
            <pc:docMk/>
            <pc:sldMk cId="3874624625" sldId="265"/>
            <ac:spMk id="29" creationId="{D67522C0-F7B2-875D-40BB-A0DBFA9D3939}"/>
          </ac:spMkLst>
        </pc:spChg>
        <pc:picChg chg="add mod">
          <ac:chgData name="Tanvir  Zahid" userId="536e618c-dc10-4837-aa3f-008243edfaf8" providerId="ADAL" clId="{B23C01C3-BA6B-4D42-B91B-D341A342C916}" dt="2025-04-20T16:42:18.186" v="63" actId="1076"/>
          <ac:picMkLst>
            <pc:docMk/>
            <pc:sldMk cId="3874624625" sldId="265"/>
            <ac:picMk id="13" creationId="{6C8E3686-19D7-2D42-AD65-9E5F7AAC9141}"/>
          </ac:picMkLst>
        </pc:picChg>
        <pc:picChg chg="add mod">
          <ac:chgData name="Tanvir  Zahid" userId="536e618c-dc10-4837-aa3f-008243edfaf8" providerId="ADAL" clId="{B23C01C3-BA6B-4D42-B91B-D341A342C916}" dt="2025-04-20T16:42:40.962" v="66" actId="1076"/>
          <ac:picMkLst>
            <pc:docMk/>
            <pc:sldMk cId="3874624625" sldId="265"/>
            <ac:picMk id="15" creationId="{7867614A-23EE-418B-1060-0E3E74A1AB96}"/>
          </ac:picMkLst>
        </pc:picChg>
        <pc:picChg chg="add mod">
          <ac:chgData name="Tanvir  Zahid" userId="536e618c-dc10-4837-aa3f-008243edfaf8" providerId="ADAL" clId="{B23C01C3-BA6B-4D42-B91B-D341A342C916}" dt="2025-04-20T17:44:26.407" v="198"/>
          <ac:picMkLst>
            <pc:docMk/>
            <pc:sldMk cId="3874624625" sldId="265"/>
            <ac:picMk id="43" creationId="{3943998A-D527-2065-390D-457E6E1E7AD9}"/>
          </ac:picMkLst>
        </pc:picChg>
        <pc:picChg chg="del">
          <ac:chgData name="Tanvir  Zahid" userId="536e618c-dc10-4837-aa3f-008243edfaf8" providerId="ADAL" clId="{B23C01C3-BA6B-4D42-B91B-D341A342C916}" dt="2025-04-20T16:38:41.116" v="25" actId="478"/>
          <ac:picMkLst>
            <pc:docMk/>
            <pc:sldMk cId="3874624625" sldId="265"/>
            <ac:picMk id="2060" creationId="{D690C763-399C-C3F2-62DB-90D967C6606D}"/>
          </ac:picMkLst>
        </pc:picChg>
        <pc:picChg chg="del mod">
          <ac:chgData name="Tanvir  Zahid" userId="536e618c-dc10-4837-aa3f-008243edfaf8" providerId="ADAL" clId="{B23C01C3-BA6B-4D42-B91B-D341A342C916}" dt="2025-04-20T16:38:40.630" v="24" actId="478"/>
          <ac:picMkLst>
            <pc:docMk/>
            <pc:sldMk cId="3874624625" sldId="265"/>
            <ac:picMk id="2064" creationId="{CFA05EA2-9741-4A8E-3F8E-18C7816DCD24}"/>
          </ac:picMkLst>
        </pc:picChg>
        <pc:picChg chg="del">
          <ac:chgData name="Tanvir  Zahid" userId="536e618c-dc10-4837-aa3f-008243edfaf8" providerId="ADAL" clId="{B23C01C3-BA6B-4D42-B91B-D341A342C916}" dt="2025-04-20T16:38:39.854" v="22" actId="478"/>
          <ac:picMkLst>
            <pc:docMk/>
            <pc:sldMk cId="3874624625" sldId="265"/>
            <ac:picMk id="2068" creationId="{DE5FA74E-6806-6C67-41FA-547B5809A65C}"/>
          </ac:picMkLst>
        </pc:picChg>
        <pc:picChg chg="del">
          <ac:chgData name="Tanvir  Zahid" userId="536e618c-dc10-4837-aa3f-008243edfaf8" providerId="ADAL" clId="{B23C01C3-BA6B-4D42-B91B-D341A342C916}" dt="2025-04-20T16:38:43.861" v="27" actId="478"/>
          <ac:picMkLst>
            <pc:docMk/>
            <pc:sldMk cId="3874624625" sldId="265"/>
            <ac:picMk id="2072" creationId="{27086732-3A15-FBA5-F58F-BF6D881546B1}"/>
          </ac:picMkLst>
        </pc:picChg>
        <pc:picChg chg="del">
          <ac:chgData name="Tanvir  Zahid" userId="536e618c-dc10-4837-aa3f-008243edfaf8" providerId="ADAL" clId="{B23C01C3-BA6B-4D42-B91B-D341A342C916}" dt="2025-04-20T16:38:43.476" v="26" actId="478"/>
          <ac:picMkLst>
            <pc:docMk/>
            <pc:sldMk cId="3874624625" sldId="265"/>
            <ac:picMk id="2080" creationId="{7A17D9A2-1E2F-0DFA-8635-4AC1F79A82FD}"/>
          </ac:picMkLst>
        </pc:picChg>
        <pc:cxnChg chg="add mod">
          <ac:chgData name="Tanvir  Zahid" userId="536e618c-dc10-4837-aa3f-008243edfaf8" providerId="ADAL" clId="{B23C01C3-BA6B-4D42-B91B-D341A342C916}" dt="2025-04-20T16:40:05.700" v="42" actId="1076"/>
          <ac:cxnSpMkLst>
            <pc:docMk/>
            <pc:sldMk cId="3874624625" sldId="265"/>
            <ac:cxnSpMk id="5" creationId="{F31149D6-5DA0-A25D-4ACF-FA5A85F9468A}"/>
          </ac:cxnSpMkLst>
        </pc:cxnChg>
        <pc:cxnChg chg="add mod">
          <ac:chgData name="Tanvir  Zahid" userId="536e618c-dc10-4837-aa3f-008243edfaf8" providerId="ADAL" clId="{B23C01C3-BA6B-4D42-B91B-D341A342C916}" dt="2025-04-20T16:46:20.993" v="92" actId="1076"/>
          <ac:cxnSpMkLst>
            <pc:docMk/>
            <pc:sldMk cId="3874624625" sldId="265"/>
            <ac:cxnSpMk id="17" creationId="{FE95B73D-6A41-15D8-476A-A17F8E6F18A8}"/>
          </ac:cxnSpMkLst>
        </pc:cxnChg>
      </pc:sldChg>
      <pc:sldChg chg="addSp delSp modSp add mod modTransition modAnim">
        <pc:chgData name="Tanvir  Zahid" userId="536e618c-dc10-4837-aa3f-008243edfaf8" providerId="ADAL" clId="{B23C01C3-BA6B-4D42-B91B-D341A342C916}" dt="2025-04-20T17:51:09.066" v="218"/>
        <pc:sldMkLst>
          <pc:docMk/>
          <pc:sldMk cId="1175284243" sldId="266"/>
        </pc:sldMkLst>
        <pc:spChg chg="mod">
          <ac:chgData name="Tanvir  Zahid" userId="536e618c-dc10-4837-aa3f-008243edfaf8" providerId="ADAL" clId="{B23C01C3-BA6B-4D42-B91B-D341A342C916}" dt="2025-04-20T16:50:03.479" v="115" actId="1076"/>
          <ac:spMkLst>
            <pc:docMk/>
            <pc:sldMk cId="1175284243" sldId="266"/>
            <ac:spMk id="2" creationId="{63BA8E11-43B2-555D-6F05-59D19D10EF60}"/>
          </ac:spMkLst>
        </pc:spChg>
        <pc:spChg chg="del">
          <ac:chgData name="Tanvir  Zahid" userId="536e618c-dc10-4837-aa3f-008243edfaf8" providerId="ADAL" clId="{B23C01C3-BA6B-4D42-B91B-D341A342C916}" dt="2025-04-20T16:48:12.784" v="103" actId="478"/>
          <ac:spMkLst>
            <pc:docMk/>
            <pc:sldMk cId="1175284243" sldId="266"/>
            <ac:spMk id="4" creationId="{F80BDBC5-7908-EDA2-65CC-373E8BF1A4C1}"/>
          </ac:spMkLst>
        </pc:spChg>
        <pc:graphicFrameChg chg="add mod">
          <ac:chgData name="Tanvir  Zahid" userId="536e618c-dc10-4837-aa3f-008243edfaf8" providerId="ADAL" clId="{B23C01C3-BA6B-4D42-B91B-D341A342C916}" dt="2025-04-20T16:50:15.266" v="120" actId="1076"/>
          <ac:graphicFrameMkLst>
            <pc:docMk/>
            <pc:sldMk cId="1175284243" sldId="266"/>
            <ac:graphicFrameMk id="3" creationId="{2C3A8C8F-1FF0-5F53-02B7-83A4C07002CE}"/>
          </ac:graphicFrameMkLst>
        </pc:graphicFrameChg>
        <pc:graphicFrameChg chg="add mod modGraphic">
          <ac:chgData name="Tanvir  Zahid" userId="536e618c-dc10-4837-aa3f-008243edfaf8" providerId="ADAL" clId="{B23C01C3-BA6B-4D42-B91B-D341A342C916}" dt="2025-04-20T16:50:28.148" v="121" actId="1076"/>
          <ac:graphicFrameMkLst>
            <pc:docMk/>
            <pc:sldMk cId="1175284243" sldId="266"/>
            <ac:graphicFrameMk id="5" creationId="{96BD3EAB-4010-BAD4-9334-40CD9EA3C8D5}"/>
          </ac:graphicFrameMkLst>
        </pc:graphicFrameChg>
        <pc:picChg chg="add del mod">
          <ac:chgData name="Tanvir  Zahid" userId="536e618c-dc10-4837-aa3f-008243edfaf8" providerId="ADAL" clId="{B23C01C3-BA6B-4D42-B91B-D341A342C916}" dt="2025-04-20T17:50:08.101" v="214"/>
          <ac:picMkLst>
            <pc:docMk/>
            <pc:sldMk cId="1175284243" sldId="266"/>
            <ac:picMk id="14" creationId="{04F76EE0-865E-ED49-247A-EFAE661BCEE9}"/>
          </ac:picMkLst>
        </pc:picChg>
        <pc:picChg chg="add del mod ord">
          <ac:chgData name="Tanvir  Zahid" userId="536e618c-dc10-4837-aa3f-008243edfaf8" providerId="ADAL" clId="{B23C01C3-BA6B-4D42-B91B-D341A342C916}" dt="2025-04-20T17:50:39.256" v="215"/>
          <ac:picMkLst>
            <pc:docMk/>
            <pc:sldMk cId="1175284243" sldId="266"/>
            <ac:picMk id="17" creationId="{CEBBBE67-2ABE-9383-B1BA-241A77287A9A}"/>
          </ac:picMkLst>
        </pc:picChg>
        <pc:picChg chg="add del mod">
          <ac:chgData name="Tanvir  Zahid" userId="536e618c-dc10-4837-aa3f-008243edfaf8" providerId="ADAL" clId="{B23C01C3-BA6B-4D42-B91B-D341A342C916}" dt="2025-04-20T17:50:40.440" v="217"/>
          <ac:picMkLst>
            <pc:docMk/>
            <pc:sldMk cId="1175284243" sldId="266"/>
            <ac:picMk id="18" creationId="{3BDF3A74-E844-8B33-3A9A-C56589B88207}"/>
          </ac:picMkLst>
        </pc:picChg>
        <pc:picChg chg="add del mod ord">
          <ac:chgData name="Tanvir  Zahid" userId="536e618c-dc10-4837-aa3f-008243edfaf8" providerId="ADAL" clId="{B23C01C3-BA6B-4D42-B91B-D341A342C916}" dt="2025-04-20T17:51:09.066" v="218"/>
          <ac:picMkLst>
            <pc:docMk/>
            <pc:sldMk cId="1175284243" sldId="266"/>
            <ac:picMk id="21" creationId="{4D65E45F-CFB3-7204-32EE-B3C1D28FEBB8}"/>
          </ac:picMkLst>
        </pc:picChg>
        <pc:picChg chg="add mod">
          <ac:chgData name="Tanvir  Zahid" userId="536e618c-dc10-4837-aa3f-008243edfaf8" providerId="ADAL" clId="{B23C01C3-BA6B-4D42-B91B-D341A342C916}" dt="2025-04-20T17:51:09.066" v="218"/>
          <ac:picMkLst>
            <pc:docMk/>
            <pc:sldMk cId="1175284243" sldId="266"/>
            <ac:picMk id="22" creationId="{EF17613F-FDEF-E8FE-2F6B-9E0E2C4B3235}"/>
          </ac:picMkLst>
        </pc:picChg>
        <pc:picChg chg="del">
          <ac:chgData name="Tanvir  Zahid" userId="536e618c-dc10-4837-aa3f-008243edfaf8" providerId="ADAL" clId="{B23C01C3-BA6B-4D42-B91B-D341A342C916}" dt="2025-04-20T16:48:15.749" v="104" actId="478"/>
          <ac:picMkLst>
            <pc:docMk/>
            <pc:sldMk cId="1175284243" sldId="266"/>
            <ac:picMk id="2060" creationId="{D690C763-399C-C3F2-62DB-90D967C6606D}"/>
          </ac:picMkLst>
        </pc:picChg>
        <pc:picChg chg="del">
          <ac:chgData name="Tanvir  Zahid" userId="536e618c-dc10-4837-aa3f-008243edfaf8" providerId="ADAL" clId="{B23C01C3-BA6B-4D42-B91B-D341A342C916}" dt="2025-04-20T16:48:16.565" v="105" actId="478"/>
          <ac:picMkLst>
            <pc:docMk/>
            <pc:sldMk cId="1175284243" sldId="266"/>
            <ac:picMk id="2064" creationId="{CFA05EA2-9741-4A8E-3F8E-18C7816DCD24}"/>
          </ac:picMkLst>
        </pc:picChg>
        <pc:picChg chg="del">
          <ac:chgData name="Tanvir  Zahid" userId="536e618c-dc10-4837-aa3f-008243edfaf8" providerId="ADAL" clId="{B23C01C3-BA6B-4D42-B91B-D341A342C916}" dt="2025-04-20T16:48:17.175" v="106" actId="478"/>
          <ac:picMkLst>
            <pc:docMk/>
            <pc:sldMk cId="1175284243" sldId="266"/>
            <ac:picMk id="2068" creationId="{DE5FA74E-6806-6C67-41FA-547B5809A65C}"/>
          </ac:picMkLst>
        </pc:picChg>
        <pc:picChg chg="del">
          <ac:chgData name="Tanvir  Zahid" userId="536e618c-dc10-4837-aa3f-008243edfaf8" providerId="ADAL" clId="{B23C01C3-BA6B-4D42-B91B-D341A342C916}" dt="2025-04-20T16:48:17.644" v="107" actId="478"/>
          <ac:picMkLst>
            <pc:docMk/>
            <pc:sldMk cId="1175284243" sldId="266"/>
            <ac:picMk id="2072" creationId="{27086732-3A15-FBA5-F58F-BF6D881546B1}"/>
          </ac:picMkLst>
        </pc:picChg>
        <pc:picChg chg="del">
          <ac:chgData name="Tanvir  Zahid" userId="536e618c-dc10-4837-aa3f-008243edfaf8" providerId="ADAL" clId="{B23C01C3-BA6B-4D42-B91B-D341A342C916}" dt="2025-04-20T16:48:18.212" v="108" actId="478"/>
          <ac:picMkLst>
            <pc:docMk/>
            <pc:sldMk cId="1175284243" sldId="266"/>
            <ac:picMk id="2080" creationId="{7A17D9A2-1E2F-0DFA-8635-4AC1F79A82FD}"/>
          </ac:picMkLst>
        </pc:picChg>
      </pc:sldChg>
      <pc:sldChg chg="new del">
        <pc:chgData name="Tanvir  Zahid" userId="536e618c-dc10-4837-aa3f-008243edfaf8" providerId="ADAL" clId="{B23C01C3-BA6B-4D42-B91B-D341A342C916}" dt="2025-04-20T16:48:04.513" v="101" actId="680"/>
        <pc:sldMkLst>
          <pc:docMk/>
          <pc:sldMk cId="1707681633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Similarity Score Evaluation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Similarity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SEPS Founding</c:v>
                </c:pt>
                <c:pt idx="1">
                  <c:v>SEPS Enrollment</c:v>
                </c:pt>
                <c:pt idx="2">
                  <c:v>SEPS Depts</c:v>
                </c:pt>
                <c:pt idx="3">
                  <c:v>ECE Programs</c:v>
                </c:pt>
                <c:pt idx="4">
                  <c:v>B. Arch</c:v>
                </c:pt>
                <c:pt idx="5">
                  <c:v>NSU Ranking</c:v>
                </c:pt>
                <c:pt idx="6">
                  <c:v>SEPS Vision</c:v>
                </c:pt>
                <c:pt idx="7">
                  <c:v>SEPS Mission</c:v>
                </c:pt>
                <c:pt idx="8">
                  <c:v>Intake Growth</c:v>
                </c:pt>
                <c:pt idx="9">
                  <c:v>CEE Labs</c:v>
                </c:pt>
                <c:pt idx="10">
                  <c:v>Arch Labs 2023</c:v>
                </c:pt>
                <c:pt idx="11">
                  <c:v>Accreditation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0.38500000000000001</c:v>
                </c:pt>
                <c:pt idx="1">
                  <c:v>0.35099999999999998</c:v>
                </c:pt>
                <c:pt idx="2">
                  <c:v>0.73799999999999999</c:v>
                </c:pt>
                <c:pt idx="3">
                  <c:v>0.79900000000000004</c:v>
                </c:pt>
                <c:pt idx="4">
                  <c:v>0.82799999999999996</c:v>
                </c:pt>
                <c:pt idx="5">
                  <c:v>0.84599999999999997</c:v>
                </c:pt>
                <c:pt idx="6">
                  <c:v>0.46</c:v>
                </c:pt>
                <c:pt idx="7">
                  <c:v>0.29399999999999998</c:v>
                </c:pt>
                <c:pt idx="8">
                  <c:v>0.66900000000000004</c:v>
                </c:pt>
                <c:pt idx="9">
                  <c:v>0.60399999999999998</c:v>
                </c:pt>
                <c:pt idx="10">
                  <c:v>0.78200000000000003</c:v>
                </c:pt>
                <c:pt idx="11">
                  <c:v>0.83599999999999997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76-427A-AD7C-70AA4524F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0642927"/>
        <c:axId val="590642447"/>
      </c:barChart>
      <c:catAx>
        <c:axId val="590642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42447"/>
        <c:crosses val="autoZero"/>
        <c:auto val="1"/>
        <c:lblAlgn val="ctr"/>
        <c:lblOffset val="100"/>
        <c:noMultiLvlLbl val="0"/>
      </c:catAx>
      <c:valAx>
        <c:axId val="59064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42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04-20T17:34:39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4128 17039 0</inkml:trace>
  <inkml:trace contextRef="#ctx0" brushRef="#br0" timeOffset="134">4128 17039 0</inkml:trace>
  <inkml:trace contextRef="#ctx0" brushRef="#br0" timeOffset="-5376">17921 6191 0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3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360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7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93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7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4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5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96F98-4CB9-41CF-9E28-41ABFD067A06}" type="datetimeFigureOut">
              <a:rPr lang="en-US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7E72-5B2A-420A-93D2-DC817D84B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2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kv"/><Relationship Id="rId2" Type="http://schemas.microsoft.com/office/2007/relationships/media" Target="../media/media1.mkv"/><Relationship Id="rId1" Type="http://schemas.openxmlformats.org/officeDocument/2006/relationships/tags" Target="../tags/tag1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FE8DCB-AEAE-2E99-A0FB-0FA9EE20EA6C}"/>
              </a:ext>
            </a:extLst>
          </p:cNvPr>
          <p:cNvSpPr txBox="1"/>
          <p:nvPr/>
        </p:nvSpPr>
        <p:spPr>
          <a:xfrm>
            <a:off x="2231922" y="1997839"/>
            <a:ext cx="8239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North South University Campus AI Assistant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61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A8E11-43B2-555D-6F05-59D19D10EF60}"/>
              </a:ext>
            </a:extLst>
          </p:cNvPr>
          <p:cNvSpPr txBox="1"/>
          <p:nvPr/>
        </p:nvSpPr>
        <p:spPr>
          <a:xfrm>
            <a:off x="4333960" y="713503"/>
            <a:ext cx="4395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Technical Details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C3A8C8F-1FF0-5F53-02B7-83A4C0700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638765"/>
              </p:ext>
            </p:extLst>
          </p:nvPr>
        </p:nvGraphicFramePr>
        <p:xfrm>
          <a:off x="5670232" y="1547892"/>
          <a:ext cx="5514975" cy="3401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BD3EAB-4010-BAD4-9334-40CD9EA3C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87328"/>
              </p:ext>
            </p:extLst>
          </p:nvPr>
        </p:nvGraphicFramePr>
        <p:xfrm>
          <a:off x="649224" y="1729987"/>
          <a:ext cx="4672912" cy="3036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6456">
                  <a:extLst>
                    <a:ext uri="{9D8B030D-6E8A-4147-A177-3AD203B41FA5}">
                      <a16:colId xmlns:a16="http://schemas.microsoft.com/office/drawing/2014/main" val="610965521"/>
                    </a:ext>
                  </a:extLst>
                </a:gridCol>
                <a:gridCol w="2336456">
                  <a:extLst>
                    <a:ext uri="{9D8B030D-6E8A-4147-A177-3AD203B41FA5}">
                      <a16:colId xmlns:a16="http://schemas.microsoft.com/office/drawing/2014/main" val="2477988271"/>
                    </a:ext>
                  </a:extLst>
                </a:gridCol>
              </a:tblGrid>
              <a:tr h="2135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Query Topic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Similarity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9195102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SEPS founding date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0.385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1101022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SEPS enrollment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0.351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768045"/>
                  </a:ext>
                </a:extLst>
              </a:tr>
              <a:tr h="20790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SEPS departments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0.738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745109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ECE undergraduate programs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0.799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1707913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B. Arch duration/credits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0.828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9523523"/>
                  </a:ext>
                </a:extLst>
              </a:tr>
              <a:tr h="34947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NSU engineering ranking (THE 2023)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0.846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211200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SEPS vision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0.460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3298611"/>
                  </a:ext>
                </a:extLst>
              </a:tr>
              <a:tr h="20790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SEPS mission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0.294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8395840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Undergraduate intake growth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0.669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791601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CEE lab facilities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0.604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280053"/>
                  </a:ext>
                </a:extLst>
              </a:tr>
              <a:tr h="213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Architecture new labs by 2023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0.782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530018"/>
                  </a:ext>
                </a:extLst>
              </a:tr>
              <a:tr h="34947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SEPS engineering accreditation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0.836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Helvetica Neue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73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28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654C06-2D65-3425-62DC-C906C85FE7CE}"/>
              </a:ext>
            </a:extLst>
          </p:cNvPr>
          <p:cNvSpPr txBox="1"/>
          <p:nvPr/>
        </p:nvSpPr>
        <p:spPr>
          <a:xfrm>
            <a:off x="3736256" y="2725426"/>
            <a:ext cx="6302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Thank You!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318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coat and glasses reading a book&#10;&#10;Description automatically generated">
            <a:extLst>
              <a:ext uri="{FF2B5EF4-FFF2-40B4-BE49-F238E27FC236}">
                <a16:creationId xmlns:a16="http://schemas.microsoft.com/office/drawing/2014/main" id="{FCC67CCE-082B-A72F-E199-4B5D8E9A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33" y="1110172"/>
            <a:ext cx="1999958" cy="2959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B356F-48F7-F6B7-0ECC-74429AE610B2}"/>
              </a:ext>
            </a:extLst>
          </p:cNvPr>
          <p:cNvSpPr txBox="1"/>
          <p:nvPr/>
        </p:nvSpPr>
        <p:spPr>
          <a:xfrm>
            <a:off x="1215925" y="1207788"/>
            <a:ext cx="7443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Websites can be huge and confusing 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62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aduation gown speaking into microphones&#10;&#10;Description automatically generated">
            <a:extLst>
              <a:ext uri="{FF2B5EF4-FFF2-40B4-BE49-F238E27FC236}">
                <a16:creationId xmlns:a16="http://schemas.microsoft.com/office/drawing/2014/main" id="{EB0336F7-9F7E-2506-8576-0BB18F53B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139"/>
            <a:ext cx="6290645" cy="410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uilding with a lawn and a lawn&#10;&#10;Description automatically generated with medium confidence">
            <a:extLst>
              <a:ext uri="{FF2B5EF4-FFF2-40B4-BE49-F238E27FC236}">
                <a16:creationId xmlns:a16="http://schemas.microsoft.com/office/drawing/2014/main" id="{1339CFB3-6509-46B0-FE28-821D9BFF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97" y="294967"/>
            <a:ext cx="5376458" cy="2957052"/>
          </a:xfrm>
          <a:prstGeom prst="rect">
            <a:avLst/>
          </a:prstGeom>
        </p:spPr>
      </p:pic>
      <p:pic>
        <p:nvPicPr>
          <p:cNvPr id="7" name="Picture 6" descr="A green animal with purple and green background&#10;&#10;Description automatically generated">
            <a:extLst>
              <a:ext uri="{FF2B5EF4-FFF2-40B4-BE49-F238E27FC236}">
                <a16:creationId xmlns:a16="http://schemas.microsoft.com/office/drawing/2014/main" id="{BF782D31-C89A-7AF6-AB86-733125108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54" y="3605982"/>
            <a:ext cx="5717646" cy="26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aduation gown speaking into microphones&#10;&#10;Description automatically generated">
            <a:extLst>
              <a:ext uri="{FF2B5EF4-FFF2-40B4-BE49-F238E27FC236}">
                <a16:creationId xmlns:a16="http://schemas.microsoft.com/office/drawing/2014/main" id="{EB0336F7-9F7E-2506-8576-0BB18F53B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139"/>
            <a:ext cx="6290645" cy="410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uilding with a lawn and a lawn&#10;&#10;Description automatically generated with medium confidence">
            <a:extLst>
              <a:ext uri="{FF2B5EF4-FFF2-40B4-BE49-F238E27FC236}">
                <a16:creationId xmlns:a16="http://schemas.microsoft.com/office/drawing/2014/main" id="{1339CFB3-6509-46B0-FE28-821D9BFF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97" y="294967"/>
            <a:ext cx="5376458" cy="2957052"/>
          </a:xfrm>
          <a:prstGeom prst="rect">
            <a:avLst/>
          </a:prstGeom>
        </p:spPr>
      </p:pic>
      <p:pic>
        <p:nvPicPr>
          <p:cNvPr id="7" name="Picture 6" descr="A green animal with purple and green background&#10;&#10;Description automatically generated">
            <a:extLst>
              <a:ext uri="{FF2B5EF4-FFF2-40B4-BE49-F238E27FC236}">
                <a16:creationId xmlns:a16="http://schemas.microsoft.com/office/drawing/2014/main" id="{BF782D31-C89A-7AF6-AB86-733125108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54" y="3605982"/>
            <a:ext cx="5717646" cy="26745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719C9E-49D4-41F4-ED28-6D9F5911A7B3}"/>
              </a:ext>
            </a:extLst>
          </p:cNvPr>
          <p:cNvCxnSpPr/>
          <p:nvPr/>
        </p:nvCxnSpPr>
        <p:spPr>
          <a:xfrm>
            <a:off x="5102942" y="294967"/>
            <a:ext cx="757083" cy="8829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CBDC18-B3B2-DF8A-0498-5683197911E9}"/>
              </a:ext>
            </a:extLst>
          </p:cNvPr>
          <p:cNvCxnSpPr>
            <a:cxnSpLocks/>
          </p:cNvCxnSpPr>
          <p:nvPr/>
        </p:nvCxnSpPr>
        <p:spPr>
          <a:xfrm flipV="1">
            <a:off x="11393587" y="484784"/>
            <a:ext cx="201560" cy="8524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543773-990D-7B91-B1E3-BDB7DCEFE161}"/>
              </a:ext>
            </a:extLst>
          </p:cNvPr>
          <p:cNvCxnSpPr/>
          <p:nvPr/>
        </p:nvCxnSpPr>
        <p:spPr>
          <a:xfrm>
            <a:off x="11216605" y="2659625"/>
            <a:ext cx="757083" cy="8829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12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37206-22B9-D122-14DA-B265C473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3" y="0"/>
            <a:ext cx="12388645" cy="69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411C5C-428E-8997-855B-A8E50FF72482}"/>
              </a:ext>
            </a:extLst>
          </p:cNvPr>
          <p:cNvSpPr txBox="1"/>
          <p:nvPr/>
        </p:nvSpPr>
        <p:spPr>
          <a:xfrm>
            <a:off x="7403690" y="1671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2025-04-20 03-35-27">
            <a:hlinkClick r:id="" action="ppaction://media"/>
            <a:extLst>
              <a:ext uri="{FF2B5EF4-FFF2-40B4-BE49-F238E27FC236}">
                <a16:creationId xmlns:a16="http://schemas.microsoft.com/office/drawing/2014/main" id="{B7AF8099-7F46-1432-FBBE-4C59F21DBA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74" y="587224"/>
            <a:ext cx="10104093" cy="5683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B549848-962A-5214-81F3-3813B31C874A}"/>
                  </a:ext>
                </a:extLst>
              </p14:cNvPr>
              <p14:cNvContentPartPr/>
              <p14:nvPr/>
            </p14:nvContentPartPr>
            <p14:xfrm>
              <a:off x="1486080" y="2228760"/>
              <a:ext cx="4965840" cy="390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B549848-962A-5214-81F3-3813B31C87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6720" y="2219400"/>
                <a:ext cx="4984560" cy="392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0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24344-058C-6815-C426-DEA33397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534491"/>
            <a:ext cx="6233652" cy="5497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11C5C-428E-8997-855B-A8E50FF72482}"/>
              </a:ext>
            </a:extLst>
          </p:cNvPr>
          <p:cNvSpPr txBox="1"/>
          <p:nvPr/>
        </p:nvSpPr>
        <p:spPr>
          <a:xfrm>
            <a:off x="7403690" y="1671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9052D-DC2F-86C6-48E6-69966F322E79}"/>
              </a:ext>
            </a:extLst>
          </p:cNvPr>
          <p:cNvSpPr txBox="1"/>
          <p:nvPr/>
        </p:nvSpPr>
        <p:spPr>
          <a:xfrm>
            <a:off x="6518787" y="1238863"/>
            <a:ext cx="50341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Enhanced Student Engagement</a:t>
            </a:r>
            <a:r>
              <a:rPr lang="en-US" sz="1400" dirty="0"/>
              <a:t> – Provides an interactive AI chatbot for students to get quick responses to academic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User-Friendly UI </a:t>
            </a:r>
            <a:r>
              <a:rPr lang="en-US" sz="1400" dirty="0"/>
              <a:t>– Built with Streamlit, featuring an intuitive interface and real-time response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Scalability &amp; Adaptability</a:t>
            </a:r>
            <a:r>
              <a:rPr lang="en-US" sz="1400" dirty="0"/>
              <a:t> – Can integrate more data sources and models, making it adaptable for future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Instant Academic Support </a:t>
            </a:r>
            <a:r>
              <a:rPr lang="en-US" sz="1400" dirty="0"/>
              <a:t>– Students can quickly get answers to course-related questions, assignment guidelines, and university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060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A8E11-43B2-555D-6F05-59D19D10EF60}"/>
              </a:ext>
            </a:extLst>
          </p:cNvPr>
          <p:cNvSpPr txBox="1"/>
          <p:nvPr/>
        </p:nvSpPr>
        <p:spPr>
          <a:xfrm>
            <a:off x="4306528" y="713503"/>
            <a:ext cx="4395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Technical Details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DBC5-7908-EDA2-65CC-373E8BF1A4C1}"/>
              </a:ext>
            </a:extLst>
          </p:cNvPr>
          <p:cNvSpPr txBox="1"/>
          <p:nvPr/>
        </p:nvSpPr>
        <p:spPr>
          <a:xfrm>
            <a:off x="3614781" y="1529111"/>
            <a:ext cx="232257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🧠 </a:t>
            </a:r>
            <a:r>
              <a:rPr lang="en-US" b="1" dirty="0"/>
              <a:t>Sentence Transformers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31149D6-5DA0-A25D-4ACF-FA5A85F9468A}"/>
              </a:ext>
            </a:extLst>
          </p:cNvPr>
          <p:cNvCxnSpPr/>
          <p:nvPr/>
        </p:nvCxnSpPr>
        <p:spPr>
          <a:xfrm>
            <a:off x="5245610" y="1883276"/>
            <a:ext cx="1033272" cy="219456"/>
          </a:xfrm>
          <a:prstGeom prst="curvedConnector3">
            <a:avLst>
              <a:gd name="adj1" fmla="val 42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A3EF0F-2FEA-7127-030A-7377848966CD}"/>
              </a:ext>
            </a:extLst>
          </p:cNvPr>
          <p:cNvSpPr txBox="1"/>
          <p:nvPr/>
        </p:nvSpPr>
        <p:spPr>
          <a:xfrm>
            <a:off x="6378972" y="1767007"/>
            <a:ext cx="2322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📦 Vector 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46D38-CEC6-8D90-8D70-8DD6B197854E}"/>
              </a:ext>
            </a:extLst>
          </p:cNvPr>
          <p:cNvSpPr txBox="1"/>
          <p:nvPr/>
        </p:nvSpPr>
        <p:spPr>
          <a:xfrm>
            <a:off x="2696202" y="2109037"/>
            <a:ext cx="232257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900" dirty="0"/>
              <a:t>Converts text (like a user query or document content) into </a:t>
            </a:r>
            <a:r>
              <a:rPr lang="en-US" sz="900" b="1" dirty="0"/>
              <a:t>dense numerical vectors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324AC-CB5E-4C5D-3694-B4D46AB77D36}"/>
              </a:ext>
            </a:extLst>
          </p:cNvPr>
          <p:cNvSpPr txBox="1"/>
          <p:nvPr/>
        </p:nvSpPr>
        <p:spPr>
          <a:xfrm>
            <a:off x="6378972" y="2381648"/>
            <a:ext cx="232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900" dirty="0"/>
              <a:t>Stores and searches </a:t>
            </a:r>
            <a:r>
              <a:rPr lang="en-US" sz="900" b="1" dirty="0"/>
              <a:t>vector embeddings</a:t>
            </a:r>
            <a:r>
              <a:rPr lang="en-US" sz="900" dirty="0"/>
              <a:t> quickly.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8E3686-19D7-2D42-AD65-9E5F7AAC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663" y="1562188"/>
            <a:ext cx="2433263" cy="1424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67614A-23EE-418B-1060-0E3E74A1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9" y="1085634"/>
            <a:ext cx="2538044" cy="14668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8F267A-EE0A-E2C7-91AB-ABB000D0D348}"/>
              </a:ext>
            </a:extLst>
          </p:cNvPr>
          <p:cNvSpPr txBox="1"/>
          <p:nvPr/>
        </p:nvSpPr>
        <p:spPr>
          <a:xfrm>
            <a:off x="4776069" y="4504449"/>
            <a:ext cx="2322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🧬 LLM (Large Language Model)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E95B73D-6A41-15D8-476A-A17F8E6F18A8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6918107" y="3263164"/>
            <a:ext cx="1744989" cy="138391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D46F86-3C61-D6DE-DB9D-90D29D703B7E}"/>
              </a:ext>
            </a:extLst>
          </p:cNvPr>
          <p:cNvSpPr txBox="1"/>
          <p:nvPr/>
        </p:nvSpPr>
        <p:spPr>
          <a:xfrm>
            <a:off x="4600958" y="5176370"/>
            <a:ext cx="23225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900" dirty="0"/>
              <a:t>Takes the retrieved content and the original user query to </a:t>
            </a:r>
            <a:r>
              <a:rPr lang="en-US" sz="900" b="1" dirty="0"/>
              <a:t>generate a natural-language response</a:t>
            </a:r>
            <a:r>
              <a:rPr lang="en-US" sz="9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02F7A-EB05-4BD8-2B3A-84CA23FE9CCE}"/>
              </a:ext>
            </a:extLst>
          </p:cNvPr>
          <p:cNvSpPr txBox="1"/>
          <p:nvPr/>
        </p:nvSpPr>
        <p:spPr>
          <a:xfrm>
            <a:off x="4048590" y="3199583"/>
            <a:ext cx="3742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🔁 </a:t>
            </a:r>
            <a:r>
              <a:rPr lang="en-US" b="1" dirty="0"/>
              <a:t>RAG (Retrieval-Augmented Generation)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A8E11-43B2-555D-6F05-59D19D10EF60}"/>
              </a:ext>
            </a:extLst>
          </p:cNvPr>
          <p:cNvSpPr txBox="1"/>
          <p:nvPr/>
        </p:nvSpPr>
        <p:spPr>
          <a:xfrm>
            <a:off x="4306528" y="713503"/>
            <a:ext cx="4395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Source Sans Pro" panose="020F0502020204030204" pitchFamily="34" charset="0"/>
              </a:rPr>
              <a:t>Technical Details</a:t>
            </a:r>
          </a:p>
          <a:p>
            <a:pPr algn="l"/>
            <a:r>
              <a:rPr lang="en-US" sz="6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DBC5-7908-EDA2-65CC-373E8BF1A4C1}"/>
              </a:ext>
            </a:extLst>
          </p:cNvPr>
          <p:cNvSpPr txBox="1"/>
          <p:nvPr/>
        </p:nvSpPr>
        <p:spPr>
          <a:xfrm>
            <a:off x="619433" y="1813173"/>
            <a:ext cx="782647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LLM (large language model):</a:t>
            </a:r>
            <a:r>
              <a:rPr lang="en-US" dirty="0"/>
              <a:t> deep seek-r1 (1.5B parameters) for natural language understanding and response generation.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Vector database:</a:t>
            </a:r>
            <a:r>
              <a:rPr lang="en-US" dirty="0"/>
              <a:t> FAISS (Facebook ai similarity search) for efficient document retrieval.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Embeddings model:</a:t>
            </a:r>
            <a:r>
              <a:rPr lang="en-US" dirty="0"/>
              <a:t> sentence transformer (bge-small-en-v1.5) for semantic search.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Frontend: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 for an interactive web-based interface.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Backend:</a:t>
            </a:r>
            <a:r>
              <a:rPr lang="en-US" dirty="0"/>
              <a:t> </a:t>
            </a:r>
            <a:r>
              <a:rPr lang="en-US" dirty="0" err="1"/>
              <a:t>ollama</a:t>
            </a:r>
            <a:r>
              <a:rPr lang="en-US" dirty="0"/>
              <a:t> API for real-time chat functionality.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690C763-399C-C3F2-62DB-90D967C6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65" y="1831572"/>
            <a:ext cx="2772696" cy="58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FA05EA2-9741-4A8E-3F8E-18C7816D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65" y="2635047"/>
            <a:ext cx="904567" cy="6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/jpeg">
            <a:extLst>
              <a:ext uri="{FF2B5EF4-FFF2-40B4-BE49-F238E27FC236}">
                <a16:creationId xmlns:a16="http://schemas.microsoft.com/office/drawing/2014/main" id="{DE5FA74E-6806-6C67-41FA-547B5809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65" y="3489123"/>
            <a:ext cx="3667432" cy="6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27086732-3A15-FBA5-F58F-BF6D8815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91" y="3875553"/>
            <a:ext cx="813466" cy="8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7A17D9A2-1E2F-0DFA-8635-4AC1F79A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16" y="4533146"/>
            <a:ext cx="361775" cy="5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81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265</TotalTime>
  <Words>282</Words>
  <Application>Microsoft Office PowerPoint</Application>
  <PresentationFormat>Widescreen</PresentationFormat>
  <Paragraphs>58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Google Sans</vt:lpstr>
      <vt:lpstr>Source Sans Pro</vt:lpstr>
      <vt:lpstr>Times New Roman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Tanvir  Zahid</dc:creator>
  <cp:lastModifiedBy>Tanvir Bin Zahid</cp:lastModifiedBy>
  <cp:revision>1</cp:revision>
  <dcterms:created xsi:type="dcterms:W3CDTF">2025-03-02T18:28:23Z</dcterms:created>
  <dcterms:modified xsi:type="dcterms:W3CDTF">2025-09-28T00:51:46Z</dcterms:modified>
</cp:coreProperties>
</file>